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1" r:id="rId5"/>
  </p:sldMasterIdLst>
  <p:notesMasterIdLst>
    <p:notesMasterId r:id="rId37"/>
  </p:notesMasterIdLst>
  <p:sldIdLst>
    <p:sldId id="3382" r:id="rId6"/>
    <p:sldId id="838840280" r:id="rId7"/>
    <p:sldId id="838840277" r:id="rId8"/>
    <p:sldId id="3440" r:id="rId9"/>
    <p:sldId id="3400" r:id="rId10"/>
    <p:sldId id="3412" r:id="rId11"/>
    <p:sldId id="3385" r:id="rId12"/>
    <p:sldId id="3387" r:id="rId13"/>
    <p:sldId id="3379" r:id="rId14"/>
    <p:sldId id="3388" r:id="rId15"/>
    <p:sldId id="3390" r:id="rId16"/>
    <p:sldId id="3392" r:id="rId17"/>
    <p:sldId id="3389" r:id="rId18"/>
    <p:sldId id="3391" r:id="rId19"/>
    <p:sldId id="3393" r:id="rId20"/>
    <p:sldId id="3396" r:id="rId21"/>
    <p:sldId id="838840281" r:id="rId22"/>
    <p:sldId id="838840282" r:id="rId23"/>
    <p:sldId id="3394" r:id="rId24"/>
    <p:sldId id="302" r:id="rId25"/>
    <p:sldId id="838840283" r:id="rId26"/>
    <p:sldId id="838840284" r:id="rId27"/>
    <p:sldId id="838840285" r:id="rId28"/>
    <p:sldId id="838840286" r:id="rId29"/>
    <p:sldId id="838840287" r:id="rId30"/>
    <p:sldId id="306" r:id="rId31"/>
    <p:sldId id="3415" r:id="rId32"/>
    <p:sldId id="298" r:id="rId33"/>
    <p:sldId id="3378" r:id="rId34"/>
    <p:sldId id="838840288" r:id="rId35"/>
    <p:sldId id="83884028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665AFF5-6A31-45D7-879F-9498D222CA8A}">
          <p14:sldIdLst/>
        </p14:section>
        <p14:section name="Untitled Section" id="{66BDF0E2-2CE8-411D-951F-9E1199C7D796}">
          <p14:sldIdLst>
            <p14:sldId id="3382"/>
            <p14:sldId id="838840280"/>
            <p14:sldId id="838840277"/>
            <p14:sldId id="3440"/>
            <p14:sldId id="3400"/>
            <p14:sldId id="3412"/>
            <p14:sldId id="3385"/>
            <p14:sldId id="3387"/>
            <p14:sldId id="3379"/>
            <p14:sldId id="3388"/>
            <p14:sldId id="3390"/>
            <p14:sldId id="3392"/>
            <p14:sldId id="3389"/>
            <p14:sldId id="3391"/>
            <p14:sldId id="3393"/>
            <p14:sldId id="3396"/>
            <p14:sldId id="838840281"/>
            <p14:sldId id="838840282"/>
            <p14:sldId id="3394"/>
            <p14:sldId id="302"/>
            <p14:sldId id="838840283"/>
            <p14:sldId id="838840284"/>
            <p14:sldId id="838840285"/>
            <p14:sldId id="838840286"/>
            <p14:sldId id="838840287"/>
            <p14:sldId id="306"/>
            <p14:sldId id="3415"/>
            <p14:sldId id="298"/>
            <p14:sldId id="3378"/>
            <p14:sldId id="838840288"/>
            <p14:sldId id="838840289"/>
          </p14:sldIdLst>
        </p14:section>
        <p14:section name="Template" id="{F168553D-BE63-EC43-B7FD-715E900F5DCA}">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3535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 v="3" dt="2020-10-14T10:33:27.021"/>
    <p1510:client id="{1B428060-4D05-4122-AAD2-F9C2DBA2B35A}" vWet="2" dt="2020-10-14T10:32:45.02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viewProps" Target="viewProps.xml"/><Relationship Id="rId21" Type="http://schemas.openxmlformats.org/officeDocument/2006/relationships/slide" Target="slides/slide16.xml"/><Relationship Id="rId34" Type="http://schemas.openxmlformats.org/officeDocument/2006/relationships/slide" Target="slides/slide29.xml"/><Relationship Id="rId42"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A0C835-7E74-4A5E-888B-6C6A44548805}" type="datetimeFigureOut">
              <a:rPr lang="en-GB" smtClean="0"/>
              <a:t>14/10/2020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D01A9FE-19AE-4795-A220-61F9B34129D9}" type="slidenum">
              <a:rPr lang="en-GB" smtClean="0"/>
              <a:t>‹#›</a:t>
            </a:fld>
            <a:endParaRPr lang="en-GB"/>
          </a:p>
        </p:txBody>
      </p:sp>
    </p:spTree>
    <p:extLst>
      <p:ext uri="{BB962C8B-B14F-4D97-AF65-F5344CB8AC3E}">
        <p14:creationId xmlns:p14="http://schemas.microsoft.com/office/powerpoint/2010/main" val="38943013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digitalthought.me/articles/digital-marketing/Programmatic-ad-bidding-cookie-sync.html"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Flickr </a:t>
            </a:r>
            <a:r>
              <a:rPr lang="en-GB" err="1"/>
              <a:t>chanzephotoart</a:t>
            </a:r>
            <a:r>
              <a:rPr lang="en-GB"/>
              <a:t>, Creative Commons license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B77538-E1A9-AA41-8F73-41726134648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44938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endParaRPr lang="en-GB" sz="1200" b="0" i="0" u="none" strike="noStrike" kern="120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26B53C8-14E4-49A7-A1A5-3BF810B81EBE}"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9400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Shape 15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4" name="Shape 154"/>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200" b="0" i="0" u="none" strike="noStrike" cap="none">
                <a:solidFill>
                  <a:schemeClr val="dk1"/>
                </a:solidFill>
                <a:latin typeface="Calibri"/>
                <a:ea typeface="Calibri"/>
                <a:cs typeface="Calibri"/>
                <a:sym typeface="Calibri"/>
              </a:rPr>
              <a:t>VOLUNTEER.</a:t>
            </a:r>
            <a:r>
              <a:rPr lang="en-GB" sz="1200" b="0" i="0" u="none" strike="noStrike" cap="none" baseline="0">
                <a:solidFill>
                  <a:schemeClr val="dk1"/>
                </a:solidFill>
                <a:latin typeface="Calibri"/>
                <a:ea typeface="Calibri"/>
                <a:cs typeface="Calibri"/>
                <a:sym typeface="Calibri"/>
              </a:rPr>
              <a:t> NON PROFIT.</a:t>
            </a:r>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3628657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work both to empower and support brands, and to take the conversation and action to higher levels. We’ve now twice presented at key United Nations events, as well as having a voice on global initiatives like the WFA’s Global Alliance for Responsible Media.</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B77538-E1A9-AA41-8F73-41726134648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95613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Flickr karmabomb1, Creative Commons license</a:t>
            </a: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B77538-E1A9-AA41-8F73-41726134648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455878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a:t>Traditional media (like Out of Home, Print or Television) has always had a focus on context, and on placing adverts in trusted environments. </a:t>
            </a:r>
          </a:p>
          <a:p>
            <a:endParaRPr lang="en-GB"/>
          </a:p>
          <a:p>
            <a:endParaRPr lang="en-GB"/>
          </a:p>
          <a:p>
            <a:r>
              <a:rPr lang="en-GB"/>
              <a:t>Flickr Creative Commons License, </a:t>
            </a:r>
            <a:r>
              <a:rPr lang="en-GB" err="1"/>
              <a:t>mikecogh</a:t>
            </a:r>
            <a:r>
              <a:rPr lang="en-GB"/>
              <a:t>, </a:t>
            </a:r>
            <a:r>
              <a:rPr lang="en-GB" err="1"/>
              <a:t>keithwj</a:t>
            </a:r>
            <a:r>
              <a:rPr lang="en-GB"/>
              <a:t>, </a:t>
            </a:r>
            <a:r>
              <a:rPr lang="en-GB" err="1"/>
              <a:t>aroberts</a:t>
            </a:r>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B77538-E1A9-AA41-8F73-41726134648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10344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Shape 124"/>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5" name="Shape 125"/>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171450" indent="-171450">
              <a:buFont typeface="Arial" panose="020B0604020202020204" pitchFamily="34" charset="0"/>
              <a:buChar char="•"/>
            </a:pPr>
            <a:r>
              <a:rPr lang="en-GB"/>
              <a:t>In many cases, even to this day, this activity is booked by literally calling up (or emailing) a media owner and requesting specific placements</a:t>
            </a:r>
          </a:p>
          <a:p>
            <a:pPr marL="171450" indent="-171450">
              <a:buFont typeface="Arial" panose="020B0604020202020204" pitchFamily="34" charset="0"/>
              <a:buChar char="•"/>
            </a:pPr>
            <a:r>
              <a:rPr lang="en-GB"/>
              <a:t>You can be confident in who is producing the content you appear alongside, as well as trust in the editorial standards which they will be held to by local regulators</a:t>
            </a:r>
          </a:p>
          <a:p>
            <a:pPr marL="171450" indent="-171450">
              <a:buFont typeface="Arial" panose="020B0604020202020204" pitchFamily="34" charset="0"/>
              <a:buChar char="•"/>
            </a:pPr>
            <a:r>
              <a:rPr lang="en-GB"/>
              <a:t>There are certainly still opportunities for advert misplacement – adult brands can appear on out of home adverts outside a school, an airline might accidentally advertise during a TV show about an airplane crash, or you might sit alongside a newspaper article reporting on a terror incident which you might rather prefer.</a:t>
            </a:r>
          </a:p>
          <a:p>
            <a:pPr marL="171450" indent="-171450">
              <a:buFont typeface="Arial" panose="020B0604020202020204" pitchFamily="34" charset="0"/>
              <a:buChar char="•"/>
            </a:pPr>
            <a:r>
              <a:rPr lang="en-GB"/>
              <a:t>BUT these cases are rare as typically some degree of human planning is involved, and also ultimately most consumers understand the distinction between the brands and the content around them, and realise they are not directly funding the bad actors in these cases.</a:t>
            </a:r>
          </a:p>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272026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digital revolution has introduced entirely new ways of advertising – display advertising, video advertising, social media advertising, mobile app advertising… countless different ways in which we can now reach consumers reflecting the different ways they are consuming media</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B77538-E1A9-AA41-8F73-41726134648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89039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And there are of course many fantastic advantages to such digital evolution…</a:t>
            </a:r>
          </a:p>
          <a:p>
            <a:endParaRPr lang="en-GB"/>
          </a:p>
          <a:p>
            <a:pPr marL="171450" indent="-171450">
              <a:buFont typeface="Arial" panose="020B0604020202020204" pitchFamily="34" charset="0"/>
              <a:buChar char="•"/>
            </a:pPr>
            <a:r>
              <a:rPr lang="en-GB"/>
              <a:t>New ways for consumers to connect and interact</a:t>
            </a:r>
          </a:p>
          <a:p>
            <a:pPr marL="171450" indent="-171450">
              <a:buFont typeface="Arial" panose="020B0604020202020204" pitchFamily="34" charset="0"/>
              <a:buChar char="•"/>
            </a:pPr>
            <a:r>
              <a:rPr lang="en-GB"/>
              <a:t>A golden age of new content (</a:t>
            </a:r>
            <a:r>
              <a:rPr lang="en-GB" err="1"/>
              <a:t>eg</a:t>
            </a:r>
            <a:r>
              <a:rPr lang="en-GB"/>
              <a:t> Netflix originals)</a:t>
            </a:r>
          </a:p>
          <a:p>
            <a:pPr marL="171450" indent="-171450">
              <a:buFont typeface="Arial" panose="020B0604020202020204" pitchFamily="34" charset="0"/>
              <a:buChar char="•"/>
            </a:pPr>
            <a:r>
              <a:rPr lang="en-GB"/>
              <a:t>New ways for marketers to reach consumers, target and engage them</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B77538-E1A9-AA41-8F73-41726134648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71207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cap="none">
                <a:solidFill>
                  <a:schemeClr val="dk1"/>
                </a:solidFill>
                <a:latin typeface="+mn-lt"/>
                <a:ea typeface="Calibri"/>
                <a:cs typeface="Calibri"/>
                <a:sym typeface="Calibri"/>
              </a:rPr>
              <a:t>But the digital revolution has CERTAINLY brought with it more than its fair share of complexity!</a:t>
            </a:r>
          </a:p>
          <a:p>
            <a:endParaRPr lang="en-GB"/>
          </a:p>
          <a:p>
            <a:endParaRPr lang="en-GB"/>
          </a:p>
          <a:p>
            <a:r>
              <a:rPr lang="en-GB"/>
              <a:t>NB – no need to go into details attempting to explain how programmatic marketing works unless your audience really requires it, in most cases it is simply to visualise that there are a lot of factors at play.</a:t>
            </a:r>
          </a:p>
          <a:p>
            <a:endParaRPr lang="en-GB"/>
          </a:p>
          <a:p>
            <a:r>
              <a:rPr lang="en-GB"/>
              <a:t>DSP = Demand Side Platform (representing the advertiser’s demand)</a:t>
            </a:r>
          </a:p>
          <a:p>
            <a:r>
              <a:rPr lang="en-GB"/>
              <a:t>SSP = Supply Side Platform (representing the publisher’s supply of media)</a:t>
            </a:r>
          </a:p>
          <a:p>
            <a:r>
              <a:rPr lang="en-GB"/>
              <a:t>DMP = Data Management Platform (using data to inform targeting, and in turn acquiring new data from the activity run)</a:t>
            </a:r>
          </a:p>
          <a:p>
            <a:endParaRPr lang="en-GB"/>
          </a:p>
          <a:p>
            <a:endParaRPr lang="en-GB"/>
          </a:p>
          <a:p>
            <a:r>
              <a:rPr lang="en-GB"/>
              <a:t>Source: </a:t>
            </a:r>
            <a:r>
              <a:rPr lang="en-GB">
                <a:hlinkClick r:id="rId3"/>
              </a:rPr>
              <a:t>https://digitalthought.me/articles/digital-marketing/Programmatic-ad-bidding-cookie-sync.html</a:t>
            </a:r>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B77538-E1A9-AA41-8F73-41726134648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699555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Shape 124"/>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5" name="Shape 125"/>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indent="0">
              <a:buFont typeface="Arial" panose="020B0604020202020204" pitchFamily="34" charset="0"/>
              <a:buNone/>
            </a:pPr>
            <a:r>
              <a:rPr lang="en-GB" sz="1200" b="0" i="0" u="none" strike="noStrike" cap="none">
                <a:solidFill>
                  <a:schemeClr val="dk1"/>
                </a:solidFill>
                <a:latin typeface="Calibri"/>
                <a:ea typeface="Calibri"/>
                <a:cs typeface="Calibri"/>
                <a:sym typeface="Calibri"/>
              </a:rPr>
              <a:t>‘</a:t>
            </a:r>
            <a:r>
              <a:rPr lang="en-GB" sz="1200" b="0" i="0" u="none" strike="noStrike" cap="none" err="1">
                <a:solidFill>
                  <a:schemeClr val="dk1"/>
                </a:solidFill>
                <a:latin typeface="Calibri"/>
                <a:ea typeface="Calibri"/>
                <a:cs typeface="Calibri"/>
                <a:sym typeface="Calibri"/>
              </a:rPr>
              <a:t>Lunascape</a:t>
            </a:r>
            <a:r>
              <a:rPr lang="en-GB" sz="1200" b="0" i="0" u="none" strike="noStrike" cap="none">
                <a:solidFill>
                  <a:schemeClr val="dk1"/>
                </a:solidFill>
                <a:latin typeface="Calibri"/>
                <a:ea typeface="Calibri"/>
                <a:cs typeface="Calibri"/>
                <a:sym typeface="Calibri"/>
              </a:rPr>
              <a:t>’ visualisation of the key ad tech/marketing technology landscape featuring 5,000 companies (and there are more out there)</a:t>
            </a:r>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9034805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Shape 124"/>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5" name="Shape 125"/>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171450" indent="-171450">
              <a:buFont typeface="Arial" panose="020B0604020202020204" pitchFamily="34" charset="0"/>
              <a:buChar char="•"/>
            </a:pPr>
            <a:r>
              <a:rPr lang="en-GB" sz="1200" b="0" i="0" u="none" strike="noStrike" cap="none">
                <a:solidFill>
                  <a:schemeClr val="dk1"/>
                </a:solidFill>
                <a:latin typeface="Calibri"/>
                <a:ea typeface="Calibri"/>
                <a:cs typeface="Calibri"/>
                <a:sym typeface="Calibri"/>
              </a:rPr>
              <a:t>Here are some of the key impacts this has had on our media buying approach. We’ll explore these in more detail.</a:t>
            </a:r>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3982963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There are of course subscription services and other exceptions… but the majority of internet content is funded by advertisers.</a:t>
            </a:r>
          </a:p>
          <a:p>
            <a:endParaRPr lang="en-GB"/>
          </a:p>
          <a:p>
            <a:r>
              <a:rPr lang="en-GB"/>
              <a:t>This has come so far that consumer expectation now is indeed that internet content SHOULD largely be free, and a great benefit of advertising is the funding of this content and the creation as a result of entertainment, news, social networks etc.</a:t>
            </a: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B77538-E1A9-AA41-8F73-41726134648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28130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There are many benefits of this – including the democratisation of content and access, giving individuals and minorities voices etc.</a:t>
            </a:r>
          </a:p>
          <a:p>
            <a:endParaRPr lang="en-GB"/>
          </a:p>
          <a:p>
            <a:pPr marL="171450" indent="-171450">
              <a:buFont typeface="Arial" panose="020B0604020202020204" pitchFamily="34" charset="0"/>
              <a:buChar char="•"/>
            </a:pPr>
            <a:r>
              <a:rPr lang="en-GB"/>
              <a:t>Critical journalism is largely funded by advertising revenues (though of course subscription models)</a:t>
            </a:r>
          </a:p>
          <a:p>
            <a:pPr marL="171450" indent="-171450">
              <a:buFont typeface="Arial" panose="020B0604020202020204" pitchFamily="34" charset="0"/>
              <a:buChar char="•"/>
            </a:pPr>
            <a:r>
              <a:rPr lang="en-GB"/>
              <a:t>Social networks are free to their users thanks to ad support, these connect billions of people to friends, family, passions and interests. Social networks have fuelled democratic revolutions, and helped launch hundreds of thousands of small businesses and enterprises</a:t>
            </a:r>
          </a:p>
          <a:p>
            <a:pPr marL="171450" indent="-171450">
              <a:buFont typeface="Arial" panose="020B0604020202020204" pitchFamily="34" charset="0"/>
              <a:buChar char="•"/>
            </a:pPr>
            <a:r>
              <a:rPr lang="en-GB"/>
              <a:t>Social networks allow individual influencers to fund the production of informative and entertainment content, or collectives like </a:t>
            </a:r>
            <a:r>
              <a:rPr lang="en-GB" err="1"/>
              <a:t>SortedFood</a:t>
            </a:r>
            <a:r>
              <a:rPr lang="en-GB"/>
              <a:t> to do the same</a:t>
            </a:r>
          </a:p>
          <a:p>
            <a:pPr marL="171450" indent="-171450">
              <a:buFont typeface="Arial" panose="020B0604020202020204" pitchFamily="34" charset="0"/>
              <a:buChar char="•"/>
            </a:pPr>
            <a:r>
              <a:rPr lang="en-GB"/>
              <a:t>And we wouldn’t have </a:t>
            </a:r>
            <a:r>
              <a:rPr lang="en-GB" err="1"/>
              <a:t>BabyShark</a:t>
            </a:r>
            <a:r>
              <a:rPr lang="en-GB"/>
              <a:t> without internet advertising</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B77538-E1A9-AA41-8F73-41726134648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6095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Celebrity plastic surgery slideshows designed to trick users into clicking on adverts are one outcome of advertisers overlooking context and ad placement as long as they achieve their views and digital metrics.</a:t>
            </a:r>
          </a:p>
          <a:p>
            <a:endParaRPr lang="en-GB"/>
          </a:p>
          <a:p>
            <a:r>
              <a:rPr lang="en-GB"/>
              <a:t>There are however far more serious implications than just bad user experience. As has become front page news brands have also found themselves adjacent to substantially worse experiences.</a:t>
            </a:r>
          </a:p>
          <a:p>
            <a:endParaRPr lang="en-GB"/>
          </a:p>
          <a:p>
            <a:r>
              <a:rPr lang="en-GB"/>
              <a:t>As with traditional news media there is a risk of appearing alongside articles on terrorist attacks or hate crimes, which most brands would rather steer far clear of… but uniquely to digital channels the issue goes even further. Advertising spends have actually been shown to support content directly encouraging hate speech, radicalisation and terrorist organisations.</a:t>
            </a:r>
          </a:p>
          <a:p>
            <a:endParaRPr lang="en-GB"/>
          </a:p>
          <a:p>
            <a:r>
              <a:rPr lang="en-GB"/>
              <a:t>In these instances advertisers aren’t just appearing next to unpleasant content, they are accidentally funding its creation and encouraging more of it to be made.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B77538-E1A9-AA41-8F73-41726134648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74478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If marketers are fuelling the internet we hold a high degree of responsibility for the content that shapes it, even if we do not have full editorial control.</a:t>
            </a:r>
          </a:p>
          <a:p>
            <a:endParaRPr lang="en-GB"/>
          </a:p>
          <a:p>
            <a:r>
              <a:rPr lang="en-GB"/>
              <a:t>Advertising has the opportunity to fund great positive experiences, but also the opportunity to fuel bad ones.</a:t>
            </a:r>
          </a:p>
          <a:p>
            <a:endParaRPr lang="en-GB"/>
          </a:p>
          <a:p>
            <a:r>
              <a:rPr lang="en-GB"/>
              <a:t>A lot of websites shape their experience specifically to capture more advertising dollars, and may sacrifice user experience in the process. This starts simply enough with websites squeezing in extra adverts around their content, but entire websites are now being built to force extra advert impressions by making users click through multiple page slide shows, or forcing them to watch adverts to continue.</a:t>
            </a:r>
          </a:p>
          <a:p>
            <a:endParaRPr lang="en-GB"/>
          </a:p>
          <a:p>
            <a:r>
              <a:rPr lang="en-GB"/>
              <a:t>Of course it also starts to shape the content too, creating a natural incentive for people to create controversial, click </a:t>
            </a:r>
            <a:r>
              <a:rPr lang="en-GB" err="1"/>
              <a:t>baity</a:t>
            </a:r>
            <a:r>
              <a:rPr lang="en-GB"/>
              <a:t> or even fake content if they know it will attract more attention.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B77538-E1A9-AA41-8F73-41726134648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9107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B77538-E1A9-AA41-8F73-41726134648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88673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B77538-E1A9-AA41-8F73-41726134648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5466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B77538-E1A9-AA41-8F73-417261346482}"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249016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SUPPORT THE FIGHT AGAINST FAKE NEWS</a:t>
            </a:r>
          </a:p>
          <a:p>
            <a:r>
              <a:rPr lang="en-GB"/>
              <a:t>Advertisers must take the responsibility to ensure they don’t fund channels that fund fake</a:t>
            </a:r>
          </a:p>
          <a:p>
            <a:r>
              <a:rPr lang="en-GB"/>
              <a:t>news, click-bait and any intentionally misleading content</a:t>
            </a:r>
          </a:p>
          <a:p>
            <a:r>
              <a:rPr lang="en-GB"/>
              <a:t>WE SUPPORT ACTIONS THAT COUNTER HATE SPEECH</a:t>
            </a:r>
          </a:p>
          <a:p>
            <a:r>
              <a:rPr lang="en-GB"/>
              <a:t>Advertising funds hate speech inadvertently. We must actively avoid media outlets that fuel</a:t>
            </a:r>
          </a:p>
          <a:p>
            <a:r>
              <a:rPr lang="en-GB"/>
              <a:t>hatred on the grounds of race, religion, nationality, sexuality, gender, disability or any other</a:t>
            </a:r>
          </a:p>
          <a:p>
            <a:r>
              <a:rPr lang="en-GB"/>
              <a:t>group characteristic</a:t>
            </a:r>
          </a:p>
          <a:p>
            <a:r>
              <a:rPr lang="en-GB"/>
              <a:t>WE SUPPORT ANTI-FRAUD INITIATIVES</a:t>
            </a:r>
          </a:p>
          <a:p>
            <a:r>
              <a:rPr lang="en-GB"/>
              <a:t>The whole digital advertising eco-system needs to take responsibility and be accountable for</a:t>
            </a:r>
          </a:p>
          <a:p>
            <a:r>
              <a:rPr lang="en-GB"/>
              <a:t>minimizing ad-frauds across their relationships</a:t>
            </a:r>
          </a:p>
          <a:p>
            <a:r>
              <a:rPr lang="en-GB"/>
              <a:t>WE SUPPORT DIVERISTY, INCLUSION AND EQUALITY</a:t>
            </a:r>
          </a:p>
          <a:p>
            <a:r>
              <a:rPr lang="en-GB"/>
              <a:t>The content we create must be as diverse as the society we serve. To achieve this, we must</a:t>
            </a:r>
          </a:p>
          <a:p>
            <a:r>
              <a:rPr lang="en-GB"/>
              <a:t>ensure that diverse teams make the diverse work that speaks to diverse audiences</a:t>
            </a:r>
          </a:p>
          <a:p>
            <a:r>
              <a:rPr lang="en-GB"/>
              <a:t>WE SUPPORT THE WELLBEING OF CHILDREN</a:t>
            </a:r>
          </a:p>
          <a:p>
            <a:r>
              <a:rPr lang="en-GB"/>
              <a:t>Advertising to children should be age appropriate, promote positive messaging and values</a:t>
            </a:r>
          </a:p>
          <a:p>
            <a:r>
              <a:rPr lang="en-GB"/>
              <a:t>and avoid glamourizing negative behaviours</a:t>
            </a:r>
          </a:p>
          <a:p>
            <a:r>
              <a:rPr lang="en-GB"/>
              <a:t>WE SUPPORT INFORMED CONSENT IN THE USE OF DATA FOR ADVERTISING</a:t>
            </a:r>
          </a:p>
          <a:p>
            <a:r>
              <a:rPr lang="en-GB"/>
              <a:t>We believe in creating greater clarity, respect and transparency around how personal data is</a:t>
            </a:r>
          </a:p>
          <a:p>
            <a:r>
              <a:rPr lang="en-GB"/>
              <a:t>used, what people receive in return and options for users to tailor their online experience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B77538-E1A9-AA41-8F73-417261346482}"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412392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There is no instant fix and guarantee that we wont be caught out, but what we can do is commit to trying to tackle the challenges as and when we face them.</a:t>
            </a:r>
          </a:p>
          <a:p>
            <a:endParaRPr lang="en-US"/>
          </a:p>
          <a:p>
            <a:r>
              <a:rPr lang="en-US"/>
              <a:t>One way to think about it is the notion of a ladder with the opportunity to climb ever higher over time.</a:t>
            </a:r>
          </a:p>
          <a:p>
            <a:endParaRPr lang="en-US"/>
          </a:p>
          <a:p>
            <a:pPr marL="171450" indent="-171450">
              <a:buFont typeface="Arial" panose="020B0604020202020204" pitchFamily="34" charset="0"/>
              <a:buChar char="•"/>
            </a:pPr>
            <a:r>
              <a:rPr lang="en-US"/>
              <a:t>Brands which truly take no action put themselves and the public at risk</a:t>
            </a:r>
          </a:p>
          <a:p>
            <a:pPr marL="171450" indent="-171450">
              <a:buFont typeface="Arial" panose="020B0604020202020204" pitchFamily="34" charset="0"/>
              <a:buChar char="•"/>
            </a:pPr>
            <a:r>
              <a:rPr lang="en-US"/>
              <a:t>Steps to introduce basic brand safety approaches are a key first step, though can be blunt and over simplistic</a:t>
            </a:r>
          </a:p>
          <a:p>
            <a:pPr marL="171450" indent="-171450">
              <a:buFont typeface="Arial" panose="020B0604020202020204" pitchFamily="34" charset="0"/>
              <a:buChar char="•"/>
            </a:pPr>
            <a:r>
              <a:rPr lang="en-US"/>
              <a:t>Brands can take further up that ladder by putting more focus on the quality of the inventory they buy, and really paying attention to the context and suitability, not just looking to avoid the worst of the internet but really to place themselves where they can be most relevant</a:t>
            </a:r>
          </a:p>
          <a:p>
            <a:pPr marL="171450" indent="-171450">
              <a:buFont typeface="Arial" panose="020B0604020202020204" pitchFamily="34" charset="0"/>
              <a:buChar char="•"/>
            </a:pPr>
            <a:r>
              <a:rPr lang="en-US"/>
              <a:t>At the top of the ladder is when brands become truly conscious about their media investments and really start seeing them as an investment in the internet they want to create. Of course marketing spends still need to deliver business results but they can do so whilst funding high quality content, journalism or even actively ensuring minority voices get heard.</a:t>
            </a:r>
          </a:p>
          <a:p>
            <a:pPr marL="171450" indent="-171450">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B77538-E1A9-AA41-8F73-41726134648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509962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Flickr </a:t>
            </a:r>
            <a:r>
              <a:rPr lang="en-GB" err="1"/>
              <a:t>chanzephotoart</a:t>
            </a:r>
            <a:r>
              <a:rPr lang="en-GB"/>
              <a:t>, Creative Commons license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B77538-E1A9-AA41-8F73-41726134648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633785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21754" y="4830533"/>
            <a:ext cx="10948492" cy="706140"/>
          </a:xfrm>
        </p:spPr>
        <p:txBody>
          <a:bodyPr anchor="b" anchorCtr="1">
            <a:noAutofit/>
          </a:bodyPr>
          <a:lstStyle>
            <a:lvl1pPr algn="ctr">
              <a:defRPr sz="2916">
                <a:solidFill>
                  <a:srgbClr val="38B548"/>
                </a:solidFill>
                <a:latin typeface="+mj-lt"/>
              </a:defRPr>
            </a:lvl1pPr>
          </a:lstStyle>
          <a:p>
            <a:r>
              <a:rPr lang="en-US"/>
              <a:t>Click to edit Master title style</a:t>
            </a:r>
            <a:endParaRPr lang="en-GB"/>
          </a:p>
        </p:txBody>
      </p:sp>
      <p:sp>
        <p:nvSpPr>
          <p:cNvPr id="3" name="Subtitle 2"/>
          <p:cNvSpPr>
            <a:spLocks noGrp="1"/>
          </p:cNvSpPr>
          <p:nvPr>
            <p:ph type="subTitle" idx="1"/>
          </p:nvPr>
        </p:nvSpPr>
        <p:spPr>
          <a:xfrm>
            <a:off x="621755" y="5552549"/>
            <a:ext cx="10948492" cy="702834"/>
          </a:xfrm>
        </p:spPr>
        <p:txBody>
          <a:bodyPr anchor="t" anchorCtr="1">
            <a:noAutofit/>
          </a:bodyPr>
          <a:lstStyle>
            <a:lvl1pPr marL="0" indent="0" algn="ctr">
              <a:buNone/>
              <a:defRPr sz="2083">
                <a:solidFill>
                  <a:srgbClr val="323232"/>
                </a:solidFill>
                <a:latin typeface="+mn-lt"/>
              </a:defRPr>
            </a:lvl1pPr>
            <a:lvl2pPr marL="609561" indent="0" algn="ctr">
              <a:buNone/>
              <a:defRPr>
                <a:solidFill>
                  <a:schemeClr val="tx1">
                    <a:tint val="75000"/>
                  </a:schemeClr>
                </a:solidFill>
              </a:defRPr>
            </a:lvl2pPr>
            <a:lvl3pPr marL="1219122" indent="0" algn="ctr">
              <a:buNone/>
              <a:defRPr>
                <a:solidFill>
                  <a:schemeClr val="tx1">
                    <a:tint val="75000"/>
                  </a:schemeClr>
                </a:solidFill>
              </a:defRPr>
            </a:lvl3pPr>
            <a:lvl4pPr marL="1828683" indent="0" algn="ctr">
              <a:buNone/>
              <a:defRPr>
                <a:solidFill>
                  <a:schemeClr val="tx1">
                    <a:tint val="75000"/>
                  </a:schemeClr>
                </a:solidFill>
              </a:defRPr>
            </a:lvl4pPr>
            <a:lvl5pPr marL="2438244" indent="0" algn="ctr">
              <a:buNone/>
              <a:defRPr>
                <a:solidFill>
                  <a:schemeClr val="tx1">
                    <a:tint val="75000"/>
                  </a:schemeClr>
                </a:solidFill>
              </a:defRPr>
            </a:lvl5pPr>
            <a:lvl6pPr marL="3047805" indent="0" algn="ctr">
              <a:buNone/>
              <a:defRPr>
                <a:solidFill>
                  <a:schemeClr val="tx1">
                    <a:tint val="75000"/>
                  </a:schemeClr>
                </a:solidFill>
              </a:defRPr>
            </a:lvl6pPr>
            <a:lvl7pPr marL="3657366" indent="0" algn="ctr">
              <a:buNone/>
              <a:defRPr>
                <a:solidFill>
                  <a:schemeClr val="tx1">
                    <a:tint val="75000"/>
                  </a:schemeClr>
                </a:solidFill>
              </a:defRPr>
            </a:lvl7pPr>
            <a:lvl8pPr marL="4266927" indent="0" algn="ctr">
              <a:buNone/>
              <a:defRPr>
                <a:solidFill>
                  <a:schemeClr val="tx1">
                    <a:tint val="75000"/>
                  </a:schemeClr>
                </a:solidFill>
              </a:defRPr>
            </a:lvl8pPr>
            <a:lvl9pPr marL="4876488" indent="0" algn="ctr">
              <a:buNone/>
              <a:defRPr>
                <a:solidFill>
                  <a:schemeClr val="tx1">
                    <a:tint val="75000"/>
                  </a:schemeClr>
                </a:solidFill>
              </a:defRPr>
            </a:lvl9pPr>
          </a:lstStyle>
          <a:p>
            <a:r>
              <a:rPr lang="en-US"/>
              <a:t>Click to edit Master subtitle style</a:t>
            </a:r>
            <a:endParaRPr lang="en-GB"/>
          </a:p>
        </p:txBody>
      </p:sp>
      <p:pic>
        <p:nvPicPr>
          <p:cNvPr id="5" name="Picture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005654" y="756175"/>
            <a:ext cx="8111479" cy="4563051"/>
          </a:xfrm>
          <a:prstGeom prst="rect">
            <a:avLst/>
          </a:prstGeom>
        </p:spPr>
      </p:pic>
    </p:spTree>
    <p:extLst>
      <p:ext uri="{BB962C8B-B14F-4D97-AF65-F5344CB8AC3E}">
        <p14:creationId xmlns:p14="http://schemas.microsoft.com/office/powerpoint/2010/main" val="91752909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withEffect">
                  <p:stCondLst>
                    <p:cond delay="50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Headline and Content">
    <p:spTree>
      <p:nvGrpSpPr>
        <p:cNvPr id="1" name=""/>
        <p:cNvGrpSpPr/>
        <p:nvPr/>
      </p:nvGrpSpPr>
      <p:grpSpPr>
        <a:xfrm>
          <a:off x="0" y="0"/>
          <a:ext cx="0" cy="0"/>
          <a:chOff x="0" y="0"/>
          <a:chExt cx="0" cy="0"/>
        </a:xfrm>
      </p:grpSpPr>
      <p:sp>
        <p:nvSpPr>
          <p:cNvPr id="6" name="TextBox 5"/>
          <p:cNvSpPr txBox="1"/>
          <p:nvPr userDrawn="1"/>
        </p:nvSpPr>
        <p:spPr>
          <a:xfrm>
            <a:off x="5772876" y="6344846"/>
            <a:ext cx="646249" cy="273340"/>
          </a:xfrm>
          <a:prstGeom prst="rect">
            <a:avLst/>
          </a:prstGeom>
          <a:noFill/>
        </p:spPr>
        <p:txBody>
          <a:bodyPr wrap="square" lIns="121916" tIns="60959" rIns="121916" bIns="60959" anchor="b">
            <a:spAutoFit/>
          </a:bodyPr>
          <a:lstStyle>
            <a:lvl1pPr eaLnBrk="0" hangingPunct="0">
              <a:defRPr sz="2400">
                <a:solidFill>
                  <a:schemeClr val="tx1"/>
                </a:solidFill>
                <a:latin typeface="Sky InfoText Rg" pitchFamily="34" charset="0"/>
                <a:ea typeface="ＭＳ Ｐゴシック" charset="-128"/>
              </a:defRPr>
            </a:lvl1pPr>
            <a:lvl2pPr marL="37931725" indent="-37474525" eaLnBrk="0" hangingPunct="0">
              <a:defRPr sz="2400">
                <a:solidFill>
                  <a:schemeClr val="tx1"/>
                </a:solidFill>
                <a:latin typeface="Sky InfoText Rg" pitchFamily="34" charset="0"/>
                <a:ea typeface="ＭＳ Ｐゴシック" charset="-128"/>
              </a:defRPr>
            </a:lvl2pPr>
            <a:lvl3pPr eaLnBrk="0" hangingPunct="0">
              <a:defRPr sz="2400">
                <a:solidFill>
                  <a:schemeClr val="tx1"/>
                </a:solidFill>
                <a:latin typeface="Sky InfoText Rg" pitchFamily="34" charset="0"/>
                <a:ea typeface="ＭＳ Ｐゴシック" charset="-128"/>
              </a:defRPr>
            </a:lvl3pPr>
            <a:lvl4pPr eaLnBrk="0" hangingPunct="0">
              <a:defRPr sz="2400">
                <a:solidFill>
                  <a:schemeClr val="tx1"/>
                </a:solidFill>
                <a:latin typeface="Sky InfoText Rg" pitchFamily="34" charset="0"/>
                <a:ea typeface="ＭＳ Ｐゴシック" charset="-128"/>
              </a:defRPr>
            </a:lvl4pPr>
            <a:lvl5pPr eaLnBrk="0" hangingPunct="0">
              <a:defRPr sz="2400">
                <a:solidFill>
                  <a:schemeClr val="tx1"/>
                </a:solidFill>
                <a:latin typeface="Sky InfoText Rg" pitchFamily="34" charset="0"/>
                <a:ea typeface="ＭＳ Ｐゴシック" charset="-128"/>
              </a:defRPr>
            </a:lvl5pPr>
            <a:lvl6pPr marL="457200" eaLnBrk="0" fontAlgn="base" hangingPunct="0">
              <a:spcBef>
                <a:spcPct val="0"/>
              </a:spcBef>
              <a:spcAft>
                <a:spcPct val="0"/>
              </a:spcAft>
              <a:defRPr sz="2400">
                <a:solidFill>
                  <a:schemeClr val="tx1"/>
                </a:solidFill>
                <a:latin typeface="Sky InfoText Rg" pitchFamily="34" charset="0"/>
                <a:ea typeface="ＭＳ Ｐゴシック" charset="-128"/>
              </a:defRPr>
            </a:lvl6pPr>
            <a:lvl7pPr marL="914400" eaLnBrk="0" fontAlgn="base" hangingPunct="0">
              <a:spcBef>
                <a:spcPct val="0"/>
              </a:spcBef>
              <a:spcAft>
                <a:spcPct val="0"/>
              </a:spcAft>
              <a:defRPr sz="2400">
                <a:solidFill>
                  <a:schemeClr val="tx1"/>
                </a:solidFill>
                <a:latin typeface="Sky InfoText Rg" pitchFamily="34" charset="0"/>
                <a:ea typeface="ＭＳ Ｐゴシック" charset="-128"/>
              </a:defRPr>
            </a:lvl7pPr>
            <a:lvl8pPr marL="1371600" eaLnBrk="0" fontAlgn="base" hangingPunct="0">
              <a:spcBef>
                <a:spcPct val="0"/>
              </a:spcBef>
              <a:spcAft>
                <a:spcPct val="0"/>
              </a:spcAft>
              <a:defRPr sz="2400">
                <a:solidFill>
                  <a:schemeClr val="tx1"/>
                </a:solidFill>
                <a:latin typeface="Sky InfoText Rg" pitchFamily="34" charset="0"/>
                <a:ea typeface="ＭＳ Ｐゴシック" charset="-128"/>
              </a:defRPr>
            </a:lvl8pPr>
            <a:lvl9pPr marL="1828800" eaLnBrk="0" fontAlgn="base" hangingPunct="0">
              <a:spcBef>
                <a:spcPct val="0"/>
              </a:spcBef>
              <a:spcAft>
                <a:spcPct val="0"/>
              </a:spcAft>
              <a:defRPr sz="2400">
                <a:solidFill>
                  <a:schemeClr val="tx1"/>
                </a:solidFill>
                <a:latin typeface="Sky InfoText Rg" pitchFamily="34" charset="0"/>
                <a:ea typeface="ＭＳ Ｐゴシック" charset="-128"/>
              </a:defRPr>
            </a:lvl9pPr>
          </a:lstStyle>
          <a:p>
            <a:pPr algn="ctr" eaLnBrk="1" hangingPunct="1"/>
            <a:fld id="{A3E74764-7F79-4AA1-A99C-FCB3B3696879}" type="slidenum">
              <a:rPr lang="en-US" sz="937">
                <a:solidFill>
                  <a:schemeClr val="tx1"/>
                </a:solidFill>
                <a:latin typeface="+mj-lt"/>
                <a:ea typeface="Sky Text"/>
              </a:rPr>
              <a:pPr algn="ctr" eaLnBrk="1" hangingPunct="1"/>
              <a:t>‹#›</a:t>
            </a:fld>
            <a:endParaRPr lang="en-US" sz="937">
              <a:solidFill>
                <a:schemeClr val="tx1"/>
              </a:solidFill>
              <a:latin typeface="+mj-lt"/>
              <a:ea typeface="Sky Text"/>
            </a:endParaRPr>
          </a:p>
        </p:txBody>
      </p:sp>
      <p:sp>
        <p:nvSpPr>
          <p:cNvPr id="2" name="Title 1"/>
          <p:cNvSpPr>
            <a:spLocks noGrp="1"/>
          </p:cNvSpPr>
          <p:nvPr>
            <p:ph type="title" hasCustomPrompt="1"/>
          </p:nvPr>
        </p:nvSpPr>
        <p:spPr>
          <a:xfrm>
            <a:off x="621755" y="608571"/>
            <a:ext cx="10948492" cy="1060039"/>
          </a:xfrm>
        </p:spPr>
        <p:txBody>
          <a:bodyPr lIns="0" tIns="0" rIns="0" bIns="0">
            <a:noAutofit/>
          </a:bodyPr>
          <a:lstStyle>
            <a:lvl1pPr marL="0" marR="0" indent="0" algn="l" defTabSz="1219043" rtl="0" eaLnBrk="1" fontAlgn="auto" latinLnBrk="0" hangingPunct="1">
              <a:lnSpc>
                <a:spcPts val="3125"/>
              </a:lnSpc>
              <a:spcBef>
                <a:spcPts val="0"/>
              </a:spcBef>
              <a:spcAft>
                <a:spcPts val="0"/>
              </a:spcAft>
              <a:buClrTx/>
              <a:buSzTx/>
              <a:buFontTx/>
              <a:buNone/>
              <a:tabLst/>
              <a:defRPr lang="en-GB" sz="2916" kern="1200" dirty="0">
                <a:solidFill>
                  <a:srgbClr val="38B548"/>
                </a:solidFill>
                <a:latin typeface="+mj-lt"/>
                <a:ea typeface="+mj-ea"/>
                <a:cs typeface="Sky Text Light"/>
              </a:defRPr>
            </a:lvl1pPr>
          </a:lstStyle>
          <a:p>
            <a:r>
              <a:rPr lang="en-US"/>
              <a:t>Heading Sky text 28pt</a:t>
            </a:r>
            <a:endParaRPr lang="en-GB"/>
          </a:p>
        </p:txBody>
      </p:sp>
      <p:sp>
        <p:nvSpPr>
          <p:cNvPr id="3" name="Content Placeholder 2"/>
          <p:cNvSpPr>
            <a:spLocks noGrp="1"/>
          </p:cNvSpPr>
          <p:nvPr>
            <p:ph idx="1" hasCustomPrompt="1"/>
          </p:nvPr>
        </p:nvSpPr>
        <p:spPr>
          <a:xfrm>
            <a:off x="621755" y="1684484"/>
            <a:ext cx="10948492" cy="4223616"/>
          </a:xfrm>
        </p:spPr>
        <p:txBody>
          <a:bodyPr lIns="0" tIns="0" rIns="0" bIns="0"/>
          <a:lstStyle>
            <a:lvl1pPr>
              <a:buClr>
                <a:srgbClr val="38B548"/>
              </a:buClr>
              <a:defRPr sz="1875">
                <a:solidFill>
                  <a:srgbClr val="323232"/>
                </a:solidFill>
              </a:defRPr>
            </a:lvl1pPr>
            <a:lvl2pPr>
              <a:buClr>
                <a:srgbClr val="38B548"/>
              </a:buClr>
              <a:defRPr sz="1667">
                <a:solidFill>
                  <a:srgbClr val="323232"/>
                </a:solidFill>
              </a:defRPr>
            </a:lvl2pPr>
            <a:lvl3pPr>
              <a:buClr>
                <a:srgbClr val="38B548"/>
              </a:buClr>
              <a:defRPr sz="1458">
                <a:solidFill>
                  <a:srgbClr val="323232"/>
                </a:solidFill>
              </a:defRPr>
            </a:lvl3pPr>
            <a:lvl4pPr>
              <a:buClr>
                <a:srgbClr val="38B548"/>
              </a:buClr>
              <a:defRPr sz="1250">
                <a:solidFill>
                  <a:srgbClr val="323232"/>
                </a:solidFill>
              </a:defRPr>
            </a:lvl4pPr>
          </a:lstStyle>
          <a:p>
            <a:r>
              <a:rPr lang="en-US"/>
              <a:t>Bullet point Sky text 18pt</a:t>
            </a:r>
          </a:p>
          <a:p>
            <a:pPr lvl="1"/>
            <a:r>
              <a:rPr lang="en-US"/>
              <a:t>Second level</a:t>
            </a:r>
          </a:p>
          <a:p>
            <a:pPr lvl="2"/>
            <a:r>
              <a:rPr lang="en-US"/>
              <a:t>Third level</a:t>
            </a:r>
          </a:p>
          <a:p>
            <a:pPr lvl="3"/>
            <a:r>
              <a:rPr lang="en-US"/>
              <a:t>Fourth level</a:t>
            </a:r>
          </a:p>
        </p:txBody>
      </p:sp>
      <p:sp>
        <p:nvSpPr>
          <p:cNvPr id="5" name="Text Placeholder 4"/>
          <p:cNvSpPr>
            <a:spLocks noGrp="1"/>
          </p:cNvSpPr>
          <p:nvPr>
            <p:ph type="body" sz="quarter" idx="10"/>
          </p:nvPr>
        </p:nvSpPr>
        <p:spPr>
          <a:xfrm>
            <a:off x="621755" y="5991657"/>
            <a:ext cx="4872592" cy="347282"/>
          </a:xfrm>
        </p:spPr>
        <p:txBody>
          <a:bodyPr anchor="b"/>
          <a:lstStyle>
            <a:lvl1pPr marL="0" indent="0">
              <a:buNone/>
              <a:defRPr sz="937">
                <a:solidFill>
                  <a:srgbClr val="000000"/>
                </a:solidFill>
              </a:defRPr>
            </a:lvl1pPr>
          </a:lstStyle>
          <a:p>
            <a:pPr lvl="0"/>
            <a:r>
              <a:rPr lang="en-US"/>
              <a:t>Edit Master text styles</a:t>
            </a:r>
          </a:p>
        </p:txBody>
      </p:sp>
      <p:sp>
        <p:nvSpPr>
          <p:cNvPr id="7" name="Rectangle 6">
            <a:extLst>
              <a:ext uri="{FF2B5EF4-FFF2-40B4-BE49-F238E27FC236}">
                <a16:creationId xmlns:a16="http://schemas.microsoft.com/office/drawing/2014/main" id="{8AB112C6-EAA0-0748-9F65-5DBF3A62CA45}"/>
              </a:ext>
            </a:extLst>
          </p:cNvPr>
          <p:cNvSpPr/>
          <p:nvPr userDrawn="1"/>
        </p:nvSpPr>
        <p:spPr>
          <a:xfrm rot="5400000">
            <a:off x="-3389314" y="3389314"/>
            <a:ext cx="6858000" cy="79373"/>
          </a:xfrm>
          <a:prstGeom prst="rect">
            <a:avLst/>
          </a:prstGeom>
          <a:solidFill>
            <a:srgbClr val="38B54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75"/>
          </a:p>
        </p:txBody>
      </p:sp>
    </p:spTree>
    <p:extLst>
      <p:ext uri="{BB962C8B-B14F-4D97-AF65-F5344CB8AC3E}">
        <p14:creationId xmlns:p14="http://schemas.microsoft.com/office/powerpoint/2010/main" val="2386137394"/>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Headline and Content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21755" y="608571"/>
            <a:ext cx="10948492" cy="1060039"/>
          </a:xfrm>
        </p:spPr>
        <p:txBody>
          <a:bodyPr/>
          <a:lstStyle>
            <a:lvl1pPr>
              <a:lnSpc>
                <a:spcPts val="3125"/>
              </a:lnSpc>
              <a:spcBef>
                <a:spcPts val="0"/>
              </a:spcBef>
              <a:defRPr>
                <a:latin typeface="+mj-lt"/>
              </a:defRPr>
            </a:lvl1pPr>
          </a:lstStyle>
          <a:p>
            <a:r>
              <a:rPr lang="en-US"/>
              <a:t>Heading Sky text 28pt</a:t>
            </a:r>
            <a:endParaRPr lang="en-GB"/>
          </a:p>
        </p:txBody>
      </p:sp>
      <p:sp>
        <p:nvSpPr>
          <p:cNvPr id="3" name="Content Placeholder 2"/>
          <p:cNvSpPr>
            <a:spLocks noGrp="1"/>
          </p:cNvSpPr>
          <p:nvPr>
            <p:ph sz="half" idx="1" hasCustomPrompt="1"/>
          </p:nvPr>
        </p:nvSpPr>
        <p:spPr>
          <a:xfrm>
            <a:off x="621754" y="1684486"/>
            <a:ext cx="5353596" cy="4223614"/>
          </a:xfrm>
        </p:spPr>
        <p:txBody>
          <a:bodyPr>
            <a:noAutofit/>
          </a:bodyPr>
          <a:lstStyle>
            <a:lvl1pPr>
              <a:buClr>
                <a:srgbClr val="38B548"/>
              </a:buClr>
              <a:defRPr sz="1875">
                <a:solidFill>
                  <a:srgbClr val="323232"/>
                </a:solidFill>
              </a:defRPr>
            </a:lvl1pPr>
            <a:lvl2pPr>
              <a:buClr>
                <a:srgbClr val="38B548"/>
              </a:buClr>
              <a:defRPr sz="1667">
                <a:solidFill>
                  <a:srgbClr val="323232"/>
                </a:solidFill>
              </a:defRPr>
            </a:lvl2pPr>
            <a:lvl3pPr>
              <a:buClr>
                <a:srgbClr val="38B548"/>
              </a:buClr>
              <a:defRPr sz="1458">
                <a:solidFill>
                  <a:srgbClr val="323232"/>
                </a:solidFill>
              </a:defRPr>
            </a:lvl3pPr>
            <a:lvl4pPr>
              <a:buClr>
                <a:srgbClr val="38B548"/>
              </a:buClr>
              <a:defRPr sz="1250">
                <a:solidFill>
                  <a:srgbClr val="323232"/>
                </a:solidFill>
              </a:defRPr>
            </a:lvl4pPr>
            <a:lvl5pPr>
              <a:defRPr sz="1562"/>
            </a:lvl5pPr>
            <a:lvl6pPr>
              <a:defRPr sz="2396"/>
            </a:lvl6pPr>
            <a:lvl7pPr>
              <a:defRPr sz="2396"/>
            </a:lvl7pPr>
            <a:lvl8pPr>
              <a:defRPr sz="2396"/>
            </a:lvl8pPr>
            <a:lvl9pPr>
              <a:defRPr sz="2396"/>
            </a:lvl9pPr>
          </a:lstStyle>
          <a:p>
            <a:r>
              <a:rPr lang="en-US"/>
              <a:t>Bullet point Sky text 18pt</a:t>
            </a:r>
          </a:p>
          <a:p>
            <a:pPr lvl="1"/>
            <a:r>
              <a:rPr lang="en-US"/>
              <a:t>Second level</a:t>
            </a:r>
          </a:p>
          <a:p>
            <a:pPr lvl="2"/>
            <a:r>
              <a:rPr lang="en-US"/>
              <a:t>Third level</a:t>
            </a:r>
          </a:p>
          <a:p>
            <a:pPr lvl="3"/>
            <a:r>
              <a:rPr lang="en-US"/>
              <a:t>Fourth level</a:t>
            </a:r>
          </a:p>
        </p:txBody>
      </p:sp>
      <p:sp>
        <p:nvSpPr>
          <p:cNvPr id="4" name="Content Placeholder 3"/>
          <p:cNvSpPr>
            <a:spLocks noGrp="1"/>
          </p:cNvSpPr>
          <p:nvPr>
            <p:ph sz="half" idx="2" hasCustomPrompt="1"/>
          </p:nvPr>
        </p:nvSpPr>
        <p:spPr>
          <a:xfrm>
            <a:off x="6222501" y="1684486"/>
            <a:ext cx="5347745" cy="4223614"/>
          </a:xfrm>
        </p:spPr>
        <p:txBody>
          <a:bodyPr>
            <a:noAutofit/>
          </a:bodyPr>
          <a:lstStyle>
            <a:lvl1pPr>
              <a:buClr>
                <a:srgbClr val="38B548"/>
              </a:buClr>
              <a:defRPr sz="1875">
                <a:solidFill>
                  <a:srgbClr val="323232"/>
                </a:solidFill>
              </a:defRPr>
            </a:lvl1pPr>
            <a:lvl2pPr>
              <a:buClr>
                <a:srgbClr val="38B548"/>
              </a:buClr>
              <a:defRPr sz="1667">
                <a:solidFill>
                  <a:srgbClr val="323232"/>
                </a:solidFill>
              </a:defRPr>
            </a:lvl2pPr>
            <a:lvl3pPr>
              <a:buClr>
                <a:srgbClr val="38B548"/>
              </a:buClr>
              <a:defRPr sz="1458">
                <a:solidFill>
                  <a:srgbClr val="323232"/>
                </a:solidFill>
              </a:defRPr>
            </a:lvl3pPr>
            <a:lvl4pPr>
              <a:buClr>
                <a:srgbClr val="38B548"/>
              </a:buClr>
              <a:defRPr sz="1250">
                <a:solidFill>
                  <a:srgbClr val="323232"/>
                </a:solidFill>
              </a:defRPr>
            </a:lvl4pPr>
            <a:lvl5pPr>
              <a:defRPr sz="1562"/>
            </a:lvl5pPr>
            <a:lvl6pPr>
              <a:defRPr sz="2396"/>
            </a:lvl6pPr>
            <a:lvl7pPr>
              <a:defRPr sz="2396"/>
            </a:lvl7pPr>
            <a:lvl8pPr>
              <a:defRPr sz="2396"/>
            </a:lvl8pPr>
            <a:lvl9pPr>
              <a:defRPr sz="2396"/>
            </a:lvl9pPr>
          </a:lstStyle>
          <a:p>
            <a:r>
              <a:rPr lang="en-US"/>
              <a:t>Bullet point Sky text 18pt</a:t>
            </a:r>
          </a:p>
          <a:p>
            <a:pPr lvl="1"/>
            <a:r>
              <a:rPr lang="en-US"/>
              <a:t>Second level</a:t>
            </a:r>
          </a:p>
          <a:p>
            <a:pPr lvl="2"/>
            <a:r>
              <a:rPr lang="en-US"/>
              <a:t>Third level</a:t>
            </a:r>
          </a:p>
          <a:p>
            <a:pPr lvl="3"/>
            <a:r>
              <a:rPr lang="en-US"/>
              <a:t>Fourth level</a:t>
            </a:r>
          </a:p>
        </p:txBody>
      </p:sp>
      <p:sp>
        <p:nvSpPr>
          <p:cNvPr id="9" name="TextBox 8">
            <a:extLst>
              <a:ext uri="{FF2B5EF4-FFF2-40B4-BE49-F238E27FC236}">
                <a16:creationId xmlns:a16="http://schemas.microsoft.com/office/drawing/2014/main" id="{8D38A737-86D3-D248-994C-31E28E338663}"/>
              </a:ext>
            </a:extLst>
          </p:cNvPr>
          <p:cNvSpPr txBox="1"/>
          <p:nvPr userDrawn="1"/>
        </p:nvSpPr>
        <p:spPr>
          <a:xfrm>
            <a:off x="5772876" y="6344846"/>
            <a:ext cx="646249" cy="273340"/>
          </a:xfrm>
          <a:prstGeom prst="rect">
            <a:avLst/>
          </a:prstGeom>
          <a:noFill/>
        </p:spPr>
        <p:txBody>
          <a:bodyPr wrap="square" lIns="121916" tIns="60959" rIns="121916" bIns="60959" anchor="b">
            <a:spAutoFit/>
          </a:bodyPr>
          <a:lstStyle>
            <a:lvl1pPr eaLnBrk="0" hangingPunct="0">
              <a:defRPr sz="2400">
                <a:solidFill>
                  <a:schemeClr val="tx1"/>
                </a:solidFill>
                <a:latin typeface="Sky InfoText Rg" pitchFamily="34" charset="0"/>
                <a:ea typeface="ＭＳ Ｐゴシック" charset="-128"/>
              </a:defRPr>
            </a:lvl1pPr>
            <a:lvl2pPr marL="37931725" indent="-37474525" eaLnBrk="0" hangingPunct="0">
              <a:defRPr sz="2400">
                <a:solidFill>
                  <a:schemeClr val="tx1"/>
                </a:solidFill>
                <a:latin typeface="Sky InfoText Rg" pitchFamily="34" charset="0"/>
                <a:ea typeface="ＭＳ Ｐゴシック" charset="-128"/>
              </a:defRPr>
            </a:lvl2pPr>
            <a:lvl3pPr eaLnBrk="0" hangingPunct="0">
              <a:defRPr sz="2400">
                <a:solidFill>
                  <a:schemeClr val="tx1"/>
                </a:solidFill>
                <a:latin typeface="Sky InfoText Rg" pitchFamily="34" charset="0"/>
                <a:ea typeface="ＭＳ Ｐゴシック" charset="-128"/>
              </a:defRPr>
            </a:lvl3pPr>
            <a:lvl4pPr eaLnBrk="0" hangingPunct="0">
              <a:defRPr sz="2400">
                <a:solidFill>
                  <a:schemeClr val="tx1"/>
                </a:solidFill>
                <a:latin typeface="Sky InfoText Rg" pitchFamily="34" charset="0"/>
                <a:ea typeface="ＭＳ Ｐゴシック" charset="-128"/>
              </a:defRPr>
            </a:lvl4pPr>
            <a:lvl5pPr eaLnBrk="0" hangingPunct="0">
              <a:defRPr sz="2400">
                <a:solidFill>
                  <a:schemeClr val="tx1"/>
                </a:solidFill>
                <a:latin typeface="Sky InfoText Rg" pitchFamily="34" charset="0"/>
                <a:ea typeface="ＭＳ Ｐゴシック" charset="-128"/>
              </a:defRPr>
            </a:lvl5pPr>
            <a:lvl6pPr marL="457200" eaLnBrk="0" fontAlgn="base" hangingPunct="0">
              <a:spcBef>
                <a:spcPct val="0"/>
              </a:spcBef>
              <a:spcAft>
                <a:spcPct val="0"/>
              </a:spcAft>
              <a:defRPr sz="2400">
                <a:solidFill>
                  <a:schemeClr val="tx1"/>
                </a:solidFill>
                <a:latin typeface="Sky InfoText Rg" pitchFamily="34" charset="0"/>
                <a:ea typeface="ＭＳ Ｐゴシック" charset="-128"/>
              </a:defRPr>
            </a:lvl6pPr>
            <a:lvl7pPr marL="914400" eaLnBrk="0" fontAlgn="base" hangingPunct="0">
              <a:spcBef>
                <a:spcPct val="0"/>
              </a:spcBef>
              <a:spcAft>
                <a:spcPct val="0"/>
              </a:spcAft>
              <a:defRPr sz="2400">
                <a:solidFill>
                  <a:schemeClr val="tx1"/>
                </a:solidFill>
                <a:latin typeface="Sky InfoText Rg" pitchFamily="34" charset="0"/>
                <a:ea typeface="ＭＳ Ｐゴシック" charset="-128"/>
              </a:defRPr>
            </a:lvl7pPr>
            <a:lvl8pPr marL="1371600" eaLnBrk="0" fontAlgn="base" hangingPunct="0">
              <a:spcBef>
                <a:spcPct val="0"/>
              </a:spcBef>
              <a:spcAft>
                <a:spcPct val="0"/>
              </a:spcAft>
              <a:defRPr sz="2400">
                <a:solidFill>
                  <a:schemeClr val="tx1"/>
                </a:solidFill>
                <a:latin typeface="Sky InfoText Rg" pitchFamily="34" charset="0"/>
                <a:ea typeface="ＭＳ Ｐゴシック" charset="-128"/>
              </a:defRPr>
            </a:lvl8pPr>
            <a:lvl9pPr marL="1828800" eaLnBrk="0" fontAlgn="base" hangingPunct="0">
              <a:spcBef>
                <a:spcPct val="0"/>
              </a:spcBef>
              <a:spcAft>
                <a:spcPct val="0"/>
              </a:spcAft>
              <a:defRPr sz="2400">
                <a:solidFill>
                  <a:schemeClr val="tx1"/>
                </a:solidFill>
                <a:latin typeface="Sky InfoText Rg" pitchFamily="34" charset="0"/>
                <a:ea typeface="ＭＳ Ｐゴシック" charset="-128"/>
              </a:defRPr>
            </a:lvl9pPr>
          </a:lstStyle>
          <a:p>
            <a:pPr algn="ctr" eaLnBrk="1" hangingPunct="1"/>
            <a:fld id="{A3E74764-7F79-4AA1-A99C-FCB3B3696879}" type="slidenum">
              <a:rPr lang="en-US" sz="937">
                <a:solidFill>
                  <a:schemeClr val="tx1"/>
                </a:solidFill>
                <a:latin typeface="+mj-lt"/>
                <a:ea typeface="Sky Text"/>
              </a:rPr>
              <a:pPr algn="ctr" eaLnBrk="1" hangingPunct="1"/>
              <a:t>‹#›</a:t>
            </a:fld>
            <a:endParaRPr lang="en-US" sz="937">
              <a:solidFill>
                <a:schemeClr val="tx1"/>
              </a:solidFill>
              <a:latin typeface="+mj-lt"/>
              <a:ea typeface="Sky Text"/>
            </a:endParaRPr>
          </a:p>
        </p:txBody>
      </p:sp>
      <p:sp>
        <p:nvSpPr>
          <p:cNvPr id="10" name="Text Placeholder 4">
            <a:extLst>
              <a:ext uri="{FF2B5EF4-FFF2-40B4-BE49-F238E27FC236}">
                <a16:creationId xmlns:a16="http://schemas.microsoft.com/office/drawing/2014/main" id="{C24FD413-3AF6-E345-B320-99A145828362}"/>
              </a:ext>
            </a:extLst>
          </p:cNvPr>
          <p:cNvSpPr>
            <a:spLocks noGrp="1"/>
          </p:cNvSpPr>
          <p:nvPr>
            <p:ph type="body" sz="quarter" idx="10"/>
          </p:nvPr>
        </p:nvSpPr>
        <p:spPr>
          <a:xfrm>
            <a:off x="621755" y="5991657"/>
            <a:ext cx="4872592" cy="347282"/>
          </a:xfrm>
        </p:spPr>
        <p:txBody>
          <a:bodyPr anchor="b"/>
          <a:lstStyle>
            <a:lvl1pPr marL="0" indent="0">
              <a:buNone/>
              <a:defRPr sz="937">
                <a:solidFill>
                  <a:srgbClr val="000000"/>
                </a:solidFill>
              </a:defRPr>
            </a:lvl1pPr>
          </a:lstStyle>
          <a:p>
            <a:pPr lvl="0"/>
            <a:r>
              <a:rPr lang="en-US"/>
              <a:t>Edit Master text styles</a:t>
            </a:r>
          </a:p>
        </p:txBody>
      </p:sp>
      <p:sp>
        <p:nvSpPr>
          <p:cNvPr id="11" name="Rectangle 10">
            <a:extLst>
              <a:ext uri="{FF2B5EF4-FFF2-40B4-BE49-F238E27FC236}">
                <a16:creationId xmlns:a16="http://schemas.microsoft.com/office/drawing/2014/main" id="{4A574A7F-7113-2E4D-A971-092BA8ADA8F8}"/>
              </a:ext>
            </a:extLst>
          </p:cNvPr>
          <p:cNvSpPr/>
          <p:nvPr userDrawn="1"/>
        </p:nvSpPr>
        <p:spPr>
          <a:xfrm rot="5400000">
            <a:off x="-3389314" y="3389314"/>
            <a:ext cx="6858000" cy="79373"/>
          </a:xfrm>
          <a:prstGeom prst="rect">
            <a:avLst/>
          </a:prstGeom>
          <a:solidFill>
            <a:srgbClr val="38B54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75"/>
          </a:p>
        </p:txBody>
      </p:sp>
    </p:spTree>
    <p:extLst>
      <p:ext uri="{BB962C8B-B14F-4D97-AF65-F5344CB8AC3E}">
        <p14:creationId xmlns:p14="http://schemas.microsoft.com/office/powerpoint/2010/main" val="3097039387"/>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noAutofit/>
          </a:bodyPr>
          <a:lstStyle>
            <a:lvl1pPr>
              <a:lnSpc>
                <a:spcPts val="3125"/>
              </a:lnSpc>
              <a:spcBef>
                <a:spcPts val="0"/>
              </a:spcBef>
              <a:defRPr sz="2916">
                <a:latin typeface="+mj-lt"/>
              </a:defRPr>
            </a:lvl1pPr>
          </a:lstStyle>
          <a:p>
            <a:r>
              <a:rPr lang="en-US"/>
              <a:t>Heading Sky text 28pt</a:t>
            </a:r>
            <a:endParaRPr lang="en-GB"/>
          </a:p>
        </p:txBody>
      </p:sp>
      <p:sp>
        <p:nvSpPr>
          <p:cNvPr id="7" name="TextBox 6">
            <a:extLst>
              <a:ext uri="{FF2B5EF4-FFF2-40B4-BE49-F238E27FC236}">
                <a16:creationId xmlns:a16="http://schemas.microsoft.com/office/drawing/2014/main" id="{5FDA7EFF-A56F-EA4F-8F5D-BBB210D4127B}"/>
              </a:ext>
            </a:extLst>
          </p:cNvPr>
          <p:cNvSpPr txBox="1"/>
          <p:nvPr userDrawn="1"/>
        </p:nvSpPr>
        <p:spPr>
          <a:xfrm>
            <a:off x="5772876" y="6344846"/>
            <a:ext cx="646249" cy="273340"/>
          </a:xfrm>
          <a:prstGeom prst="rect">
            <a:avLst/>
          </a:prstGeom>
          <a:noFill/>
        </p:spPr>
        <p:txBody>
          <a:bodyPr wrap="square" lIns="121916" tIns="60959" rIns="121916" bIns="60959" anchor="b">
            <a:spAutoFit/>
          </a:bodyPr>
          <a:lstStyle>
            <a:lvl1pPr eaLnBrk="0" hangingPunct="0">
              <a:defRPr sz="2400">
                <a:solidFill>
                  <a:schemeClr val="tx1"/>
                </a:solidFill>
                <a:latin typeface="Sky InfoText Rg" pitchFamily="34" charset="0"/>
                <a:ea typeface="ＭＳ Ｐゴシック" charset="-128"/>
              </a:defRPr>
            </a:lvl1pPr>
            <a:lvl2pPr marL="37931725" indent="-37474525" eaLnBrk="0" hangingPunct="0">
              <a:defRPr sz="2400">
                <a:solidFill>
                  <a:schemeClr val="tx1"/>
                </a:solidFill>
                <a:latin typeface="Sky InfoText Rg" pitchFamily="34" charset="0"/>
                <a:ea typeface="ＭＳ Ｐゴシック" charset="-128"/>
              </a:defRPr>
            </a:lvl2pPr>
            <a:lvl3pPr eaLnBrk="0" hangingPunct="0">
              <a:defRPr sz="2400">
                <a:solidFill>
                  <a:schemeClr val="tx1"/>
                </a:solidFill>
                <a:latin typeface="Sky InfoText Rg" pitchFamily="34" charset="0"/>
                <a:ea typeface="ＭＳ Ｐゴシック" charset="-128"/>
              </a:defRPr>
            </a:lvl3pPr>
            <a:lvl4pPr eaLnBrk="0" hangingPunct="0">
              <a:defRPr sz="2400">
                <a:solidFill>
                  <a:schemeClr val="tx1"/>
                </a:solidFill>
                <a:latin typeface="Sky InfoText Rg" pitchFamily="34" charset="0"/>
                <a:ea typeface="ＭＳ Ｐゴシック" charset="-128"/>
              </a:defRPr>
            </a:lvl4pPr>
            <a:lvl5pPr eaLnBrk="0" hangingPunct="0">
              <a:defRPr sz="2400">
                <a:solidFill>
                  <a:schemeClr val="tx1"/>
                </a:solidFill>
                <a:latin typeface="Sky InfoText Rg" pitchFamily="34" charset="0"/>
                <a:ea typeface="ＭＳ Ｐゴシック" charset="-128"/>
              </a:defRPr>
            </a:lvl5pPr>
            <a:lvl6pPr marL="457200" eaLnBrk="0" fontAlgn="base" hangingPunct="0">
              <a:spcBef>
                <a:spcPct val="0"/>
              </a:spcBef>
              <a:spcAft>
                <a:spcPct val="0"/>
              </a:spcAft>
              <a:defRPr sz="2400">
                <a:solidFill>
                  <a:schemeClr val="tx1"/>
                </a:solidFill>
                <a:latin typeface="Sky InfoText Rg" pitchFamily="34" charset="0"/>
                <a:ea typeface="ＭＳ Ｐゴシック" charset="-128"/>
              </a:defRPr>
            </a:lvl6pPr>
            <a:lvl7pPr marL="914400" eaLnBrk="0" fontAlgn="base" hangingPunct="0">
              <a:spcBef>
                <a:spcPct val="0"/>
              </a:spcBef>
              <a:spcAft>
                <a:spcPct val="0"/>
              </a:spcAft>
              <a:defRPr sz="2400">
                <a:solidFill>
                  <a:schemeClr val="tx1"/>
                </a:solidFill>
                <a:latin typeface="Sky InfoText Rg" pitchFamily="34" charset="0"/>
                <a:ea typeface="ＭＳ Ｐゴシック" charset="-128"/>
              </a:defRPr>
            </a:lvl7pPr>
            <a:lvl8pPr marL="1371600" eaLnBrk="0" fontAlgn="base" hangingPunct="0">
              <a:spcBef>
                <a:spcPct val="0"/>
              </a:spcBef>
              <a:spcAft>
                <a:spcPct val="0"/>
              </a:spcAft>
              <a:defRPr sz="2400">
                <a:solidFill>
                  <a:schemeClr val="tx1"/>
                </a:solidFill>
                <a:latin typeface="Sky InfoText Rg" pitchFamily="34" charset="0"/>
                <a:ea typeface="ＭＳ Ｐゴシック" charset="-128"/>
              </a:defRPr>
            </a:lvl8pPr>
            <a:lvl9pPr marL="1828800" eaLnBrk="0" fontAlgn="base" hangingPunct="0">
              <a:spcBef>
                <a:spcPct val="0"/>
              </a:spcBef>
              <a:spcAft>
                <a:spcPct val="0"/>
              </a:spcAft>
              <a:defRPr sz="2400">
                <a:solidFill>
                  <a:schemeClr val="tx1"/>
                </a:solidFill>
                <a:latin typeface="Sky InfoText Rg" pitchFamily="34" charset="0"/>
                <a:ea typeface="ＭＳ Ｐゴシック" charset="-128"/>
              </a:defRPr>
            </a:lvl9pPr>
          </a:lstStyle>
          <a:p>
            <a:pPr algn="ctr" eaLnBrk="1" hangingPunct="1"/>
            <a:fld id="{A3E74764-7F79-4AA1-A99C-FCB3B3696879}" type="slidenum">
              <a:rPr lang="en-US" sz="937">
                <a:solidFill>
                  <a:schemeClr val="tx1"/>
                </a:solidFill>
                <a:latin typeface="+mj-lt"/>
                <a:ea typeface="Sky Text"/>
              </a:rPr>
              <a:pPr algn="ctr" eaLnBrk="1" hangingPunct="1"/>
              <a:t>‹#›</a:t>
            </a:fld>
            <a:endParaRPr lang="en-US" sz="937">
              <a:solidFill>
                <a:schemeClr val="tx1"/>
              </a:solidFill>
              <a:latin typeface="+mj-lt"/>
              <a:ea typeface="Sky Text"/>
            </a:endParaRPr>
          </a:p>
        </p:txBody>
      </p:sp>
      <p:sp>
        <p:nvSpPr>
          <p:cNvPr id="8" name="Text Placeholder 4">
            <a:extLst>
              <a:ext uri="{FF2B5EF4-FFF2-40B4-BE49-F238E27FC236}">
                <a16:creationId xmlns:a16="http://schemas.microsoft.com/office/drawing/2014/main" id="{818A7582-9D6B-2A4B-8DFE-660DE726755A}"/>
              </a:ext>
            </a:extLst>
          </p:cNvPr>
          <p:cNvSpPr>
            <a:spLocks noGrp="1"/>
          </p:cNvSpPr>
          <p:nvPr>
            <p:ph type="body" sz="quarter" idx="10"/>
          </p:nvPr>
        </p:nvSpPr>
        <p:spPr>
          <a:xfrm>
            <a:off x="621755" y="5991657"/>
            <a:ext cx="4872592" cy="347282"/>
          </a:xfrm>
        </p:spPr>
        <p:txBody>
          <a:bodyPr anchor="b"/>
          <a:lstStyle>
            <a:lvl1pPr marL="0" indent="0">
              <a:buNone/>
              <a:defRPr sz="937">
                <a:solidFill>
                  <a:srgbClr val="000000"/>
                </a:solidFill>
              </a:defRPr>
            </a:lvl1pPr>
          </a:lstStyle>
          <a:p>
            <a:pPr lvl="0"/>
            <a:r>
              <a:rPr lang="en-US"/>
              <a:t>Edit Master text styles</a:t>
            </a:r>
          </a:p>
        </p:txBody>
      </p:sp>
      <p:sp>
        <p:nvSpPr>
          <p:cNvPr id="9" name="Rectangle 8">
            <a:extLst>
              <a:ext uri="{FF2B5EF4-FFF2-40B4-BE49-F238E27FC236}">
                <a16:creationId xmlns:a16="http://schemas.microsoft.com/office/drawing/2014/main" id="{1DBC979E-EA27-AC49-A3A5-9FA86ACF7E62}"/>
              </a:ext>
            </a:extLst>
          </p:cNvPr>
          <p:cNvSpPr/>
          <p:nvPr userDrawn="1"/>
        </p:nvSpPr>
        <p:spPr>
          <a:xfrm rot="5400000">
            <a:off x="-3389314" y="3389314"/>
            <a:ext cx="6858000" cy="79373"/>
          </a:xfrm>
          <a:prstGeom prst="rect">
            <a:avLst/>
          </a:prstGeom>
          <a:solidFill>
            <a:srgbClr val="38B54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75"/>
          </a:p>
        </p:txBody>
      </p:sp>
    </p:spTree>
    <p:extLst>
      <p:ext uri="{BB962C8B-B14F-4D97-AF65-F5344CB8AC3E}">
        <p14:creationId xmlns:p14="http://schemas.microsoft.com/office/powerpoint/2010/main" val="2443770713"/>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Headline, Content and Image">
    <p:spTree>
      <p:nvGrpSpPr>
        <p:cNvPr id="1" name=""/>
        <p:cNvGrpSpPr/>
        <p:nvPr/>
      </p:nvGrpSpPr>
      <p:grpSpPr>
        <a:xfrm>
          <a:off x="0" y="0"/>
          <a:ext cx="0" cy="0"/>
          <a:chOff x="0" y="0"/>
          <a:chExt cx="0" cy="0"/>
        </a:xfrm>
      </p:grpSpPr>
      <p:sp>
        <p:nvSpPr>
          <p:cNvPr id="9" name="Picture Placeholder 2">
            <a:extLst>
              <a:ext uri="{FF2B5EF4-FFF2-40B4-BE49-F238E27FC236}">
                <a16:creationId xmlns:a16="http://schemas.microsoft.com/office/drawing/2014/main" id="{C3953B32-5941-5240-BE3B-FEA0D9D21B10}"/>
              </a:ext>
            </a:extLst>
          </p:cNvPr>
          <p:cNvSpPr>
            <a:spLocks noGrp="1"/>
          </p:cNvSpPr>
          <p:nvPr>
            <p:ph type="pic" sz="quarter" idx="12" hasCustomPrompt="1"/>
          </p:nvPr>
        </p:nvSpPr>
        <p:spPr>
          <a:xfrm>
            <a:off x="6089032" y="-1"/>
            <a:ext cx="6102969" cy="6858001"/>
          </a:xfrm>
          <a:solidFill>
            <a:schemeClr val="bg1">
              <a:lumMod val="95000"/>
            </a:schemeClr>
          </a:solidFill>
          <a:ln>
            <a:noFill/>
          </a:ln>
        </p:spPr>
        <p:txBody>
          <a:bodyPr anchor="ctr"/>
          <a:lstStyle>
            <a:lvl1pPr marL="0" indent="0" algn="ctr">
              <a:buFontTx/>
              <a:buNone/>
              <a:defRPr/>
            </a:lvl1pPr>
          </a:lstStyle>
          <a:p>
            <a:r>
              <a:rPr lang="en-US"/>
              <a:t>Drag image here</a:t>
            </a:r>
          </a:p>
        </p:txBody>
      </p:sp>
      <p:sp>
        <p:nvSpPr>
          <p:cNvPr id="2" name="Title 1"/>
          <p:cNvSpPr>
            <a:spLocks noGrp="1"/>
          </p:cNvSpPr>
          <p:nvPr>
            <p:ph type="title" hasCustomPrompt="1"/>
          </p:nvPr>
        </p:nvSpPr>
        <p:spPr>
          <a:xfrm>
            <a:off x="621756" y="608571"/>
            <a:ext cx="5353595" cy="1060039"/>
          </a:xfrm>
        </p:spPr>
        <p:txBody>
          <a:bodyPr/>
          <a:lstStyle>
            <a:lvl1pPr>
              <a:lnSpc>
                <a:spcPts val="3125"/>
              </a:lnSpc>
              <a:spcBef>
                <a:spcPts val="0"/>
              </a:spcBef>
              <a:defRPr>
                <a:latin typeface="+mj-lt"/>
              </a:defRPr>
            </a:lvl1pPr>
          </a:lstStyle>
          <a:p>
            <a:r>
              <a:rPr lang="en-US"/>
              <a:t>Heading Sky text 28pt</a:t>
            </a:r>
            <a:endParaRPr lang="en-GB"/>
          </a:p>
        </p:txBody>
      </p:sp>
      <p:sp>
        <p:nvSpPr>
          <p:cNvPr id="3" name="Content Placeholder 2"/>
          <p:cNvSpPr>
            <a:spLocks noGrp="1"/>
          </p:cNvSpPr>
          <p:nvPr>
            <p:ph sz="half" idx="1" hasCustomPrompt="1"/>
          </p:nvPr>
        </p:nvSpPr>
        <p:spPr>
          <a:xfrm>
            <a:off x="621754" y="1684486"/>
            <a:ext cx="5353596" cy="4223614"/>
          </a:xfrm>
        </p:spPr>
        <p:txBody>
          <a:bodyPr>
            <a:noAutofit/>
          </a:bodyPr>
          <a:lstStyle>
            <a:lvl1pPr>
              <a:buClr>
                <a:srgbClr val="38B548"/>
              </a:buClr>
              <a:defRPr sz="1875">
                <a:solidFill>
                  <a:srgbClr val="323232"/>
                </a:solidFill>
              </a:defRPr>
            </a:lvl1pPr>
            <a:lvl2pPr>
              <a:buClr>
                <a:srgbClr val="38B548"/>
              </a:buClr>
              <a:defRPr sz="1667">
                <a:solidFill>
                  <a:srgbClr val="323232"/>
                </a:solidFill>
              </a:defRPr>
            </a:lvl2pPr>
            <a:lvl3pPr>
              <a:buClr>
                <a:srgbClr val="38B548"/>
              </a:buClr>
              <a:defRPr sz="1458">
                <a:solidFill>
                  <a:srgbClr val="323232"/>
                </a:solidFill>
              </a:defRPr>
            </a:lvl3pPr>
            <a:lvl4pPr>
              <a:buClr>
                <a:srgbClr val="38B548"/>
              </a:buClr>
              <a:defRPr sz="1250">
                <a:solidFill>
                  <a:srgbClr val="323232"/>
                </a:solidFill>
              </a:defRPr>
            </a:lvl4pPr>
            <a:lvl5pPr>
              <a:defRPr sz="1562"/>
            </a:lvl5pPr>
            <a:lvl6pPr>
              <a:defRPr sz="2396"/>
            </a:lvl6pPr>
            <a:lvl7pPr>
              <a:defRPr sz="2396"/>
            </a:lvl7pPr>
            <a:lvl8pPr>
              <a:defRPr sz="2396"/>
            </a:lvl8pPr>
            <a:lvl9pPr>
              <a:defRPr sz="2396"/>
            </a:lvl9pPr>
          </a:lstStyle>
          <a:p>
            <a:r>
              <a:rPr lang="en-US"/>
              <a:t>Bullet point Sky text 18pt</a:t>
            </a:r>
          </a:p>
          <a:p>
            <a:pPr lvl="1"/>
            <a:r>
              <a:rPr lang="en-US"/>
              <a:t>Second level</a:t>
            </a:r>
          </a:p>
          <a:p>
            <a:pPr lvl="2"/>
            <a:r>
              <a:rPr lang="en-US"/>
              <a:t>Third level</a:t>
            </a:r>
          </a:p>
          <a:p>
            <a:pPr lvl="3"/>
            <a:r>
              <a:rPr lang="en-US"/>
              <a:t>Fourth level</a:t>
            </a:r>
          </a:p>
        </p:txBody>
      </p:sp>
      <p:sp>
        <p:nvSpPr>
          <p:cNvPr id="10" name="Text Placeholder 4">
            <a:extLst>
              <a:ext uri="{FF2B5EF4-FFF2-40B4-BE49-F238E27FC236}">
                <a16:creationId xmlns:a16="http://schemas.microsoft.com/office/drawing/2014/main" id="{320F6A7D-3E4B-5241-94AF-CF8EB9FCB656}"/>
              </a:ext>
            </a:extLst>
          </p:cNvPr>
          <p:cNvSpPr>
            <a:spLocks noGrp="1"/>
          </p:cNvSpPr>
          <p:nvPr>
            <p:ph type="body" sz="quarter" idx="10"/>
          </p:nvPr>
        </p:nvSpPr>
        <p:spPr>
          <a:xfrm>
            <a:off x="621755" y="5991657"/>
            <a:ext cx="4872592" cy="347282"/>
          </a:xfrm>
        </p:spPr>
        <p:txBody>
          <a:bodyPr anchor="b"/>
          <a:lstStyle>
            <a:lvl1pPr marL="0" indent="0">
              <a:buNone/>
              <a:defRPr sz="937">
                <a:solidFill>
                  <a:srgbClr val="000000"/>
                </a:solidFill>
              </a:defRPr>
            </a:lvl1pPr>
          </a:lstStyle>
          <a:p>
            <a:pPr lvl="0"/>
            <a:r>
              <a:rPr lang="en-US"/>
              <a:t>Edit Master text styles</a:t>
            </a:r>
          </a:p>
        </p:txBody>
      </p:sp>
      <p:sp>
        <p:nvSpPr>
          <p:cNvPr id="7" name="Rectangle 6">
            <a:extLst>
              <a:ext uri="{FF2B5EF4-FFF2-40B4-BE49-F238E27FC236}">
                <a16:creationId xmlns:a16="http://schemas.microsoft.com/office/drawing/2014/main" id="{A3DED995-3C1F-7549-93D4-CC85862A73F9}"/>
              </a:ext>
            </a:extLst>
          </p:cNvPr>
          <p:cNvSpPr/>
          <p:nvPr userDrawn="1"/>
        </p:nvSpPr>
        <p:spPr>
          <a:xfrm rot="5400000">
            <a:off x="-3389314" y="3389314"/>
            <a:ext cx="6858000" cy="79373"/>
          </a:xfrm>
          <a:prstGeom prst="rect">
            <a:avLst/>
          </a:prstGeom>
          <a:solidFill>
            <a:srgbClr val="38B54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75"/>
          </a:p>
        </p:txBody>
      </p:sp>
    </p:spTree>
    <p:extLst>
      <p:ext uri="{BB962C8B-B14F-4D97-AF65-F5344CB8AC3E}">
        <p14:creationId xmlns:p14="http://schemas.microsoft.com/office/powerpoint/2010/main" val="3332259170"/>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FFB51EE-244D-0749-8FE7-11C5C387FCAF}"/>
              </a:ext>
            </a:extLst>
          </p:cNvPr>
          <p:cNvSpPr txBox="1"/>
          <p:nvPr userDrawn="1"/>
        </p:nvSpPr>
        <p:spPr>
          <a:xfrm>
            <a:off x="5772876" y="6344846"/>
            <a:ext cx="646249" cy="273340"/>
          </a:xfrm>
          <a:prstGeom prst="rect">
            <a:avLst/>
          </a:prstGeom>
          <a:noFill/>
        </p:spPr>
        <p:txBody>
          <a:bodyPr wrap="square" lIns="121916" tIns="60959" rIns="121916" bIns="60959" anchor="b">
            <a:spAutoFit/>
          </a:bodyPr>
          <a:lstStyle>
            <a:lvl1pPr eaLnBrk="0" hangingPunct="0">
              <a:defRPr sz="2400">
                <a:solidFill>
                  <a:schemeClr val="tx1"/>
                </a:solidFill>
                <a:latin typeface="Sky InfoText Rg" pitchFamily="34" charset="0"/>
                <a:ea typeface="ＭＳ Ｐゴシック" charset="-128"/>
              </a:defRPr>
            </a:lvl1pPr>
            <a:lvl2pPr marL="37931725" indent="-37474525" eaLnBrk="0" hangingPunct="0">
              <a:defRPr sz="2400">
                <a:solidFill>
                  <a:schemeClr val="tx1"/>
                </a:solidFill>
                <a:latin typeface="Sky InfoText Rg" pitchFamily="34" charset="0"/>
                <a:ea typeface="ＭＳ Ｐゴシック" charset="-128"/>
              </a:defRPr>
            </a:lvl2pPr>
            <a:lvl3pPr eaLnBrk="0" hangingPunct="0">
              <a:defRPr sz="2400">
                <a:solidFill>
                  <a:schemeClr val="tx1"/>
                </a:solidFill>
                <a:latin typeface="Sky InfoText Rg" pitchFamily="34" charset="0"/>
                <a:ea typeface="ＭＳ Ｐゴシック" charset="-128"/>
              </a:defRPr>
            </a:lvl3pPr>
            <a:lvl4pPr eaLnBrk="0" hangingPunct="0">
              <a:defRPr sz="2400">
                <a:solidFill>
                  <a:schemeClr val="tx1"/>
                </a:solidFill>
                <a:latin typeface="Sky InfoText Rg" pitchFamily="34" charset="0"/>
                <a:ea typeface="ＭＳ Ｐゴシック" charset="-128"/>
              </a:defRPr>
            </a:lvl4pPr>
            <a:lvl5pPr eaLnBrk="0" hangingPunct="0">
              <a:defRPr sz="2400">
                <a:solidFill>
                  <a:schemeClr val="tx1"/>
                </a:solidFill>
                <a:latin typeface="Sky InfoText Rg" pitchFamily="34" charset="0"/>
                <a:ea typeface="ＭＳ Ｐゴシック" charset="-128"/>
              </a:defRPr>
            </a:lvl5pPr>
            <a:lvl6pPr marL="457200" eaLnBrk="0" fontAlgn="base" hangingPunct="0">
              <a:spcBef>
                <a:spcPct val="0"/>
              </a:spcBef>
              <a:spcAft>
                <a:spcPct val="0"/>
              </a:spcAft>
              <a:defRPr sz="2400">
                <a:solidFill>
                  <a:schemeClr val="tx1"/>
                </a:solidFill>
                <a:latin typeface="Sky InfoText Rg" pitchFamily="34" charset="0"/>
                <a:ea typeface="ＭＳ Ｐゴシック" charset="-128"/>
              </a:defRPr>
            </a:lvl6pPr>
            <a:lvl7pPr marL="914400" eaLnBrk="0" fontAlgn="base" hangingPunct="0">
              <a:spcBef>
                <a:spcPct val="0"/>
              </a:spcBef>
              <a:spcAft>
                <a:spcPct val="0"/>
              </a:spcAft>
              <a:defRPr sz="2400">
                <a:solidFill>
                  <a:schemeClr val="tx1"/>
                </a:solidFill>
                <a:latin typeface="Sky InfoText Rg" pitchFamily="34" charset="0"/>
                <a:ea typeface="ＭＳ Ｐゴシック" charset="-128"/>
              </a:defRPr>
            </a:lvl7pPr>
            <a:lvl8pPr marL="1371600" eaLnBrk="0" fontAlgn="base" hangingPunct="0">
              <a:spcBef>
                <a:spcPct val="0"/>
              </a:spcBef>
              <a:spcAft>
                <a:spcPct val="0"/>
              </a:spcAft>
              <a:defRPr sz="2400">
                <a:solidFill>
                  <a:schemeClr val="tx1"/>
                </a:solidFill>
                <a:latin typeface="Sky InfoText Rg" pitchFamily="34" charset="0"/>
                <a:ea typeface="ＭＳ Ｐゴシック" charset="-128"/>
              </a:defRPr>
            </a:lvl8pPr>
            <a:lvl9pPr marL="1828800" eaLnBrk="0" fontAlgn="base" hangingPunct="0">
              <a:spcBef>
                <a:spcPct val="0"/>
              </a:spcBef>
              <a:spcAft>
                <a:spcPct val="0"/>
              </a:spcAft>
              <a:defRPr sz="2400">
                <a:solidFill>
                  <a:schemeClr val="tx1"/>
                </a:solidFill>
                <a:latin typeface="Sky InfoText Rg" pitchFamily="34" charset="0"/>
                <a:ea typeface="ＭＳ Ｐゴシック" charset="-128"/>
              </a:defRPr>
            </a:lvl9pPr>
          </a:lstStyle>
          <a:p>
            <a:pPr algn="ctr" eaLnBrk="1" hangingPunct="1"/>
            <a:fld id="{A3E74764-7F79-4AA1-A99C-FCB3B3696879}" type="slidenum">
              <a:rPr lang="en-US" sz="937">
                <a:solidFill>
                  <a:schemeClr val="tx1"/>
                </a:solidFill>
                <a:latin typeface="+mj-lt"/>
                <a:ea typeface="Sky Text"/>
              </a:rPr>
              <a:pPr algn="ctr" eaLnBrk="1" hangingPunct="1"/>
              <a:t>‹#›</a:t>
            </a:fld>
            <a:endParaRPr lang="en-US" sz="937">
              <a:solidFill>
                <a:schemeClr val="tx1"/>
              </a:solidFill>
              <a:latin typeface="+mj-lt"/>
              <a:ea typeface="Sky Text"/>
            </a:endParaRPr>
          </a:p>
        </p:txBody>
      </p:sp>
      <p:sp>
        <p:nvSpPr>
          <p:cNvPr id="6" name="Rectangle 5">
            <a:extLst>
              <a:ext uri="{FF2B5EF4-FFF2-40B4-BE49-F238E27FC236}">
                <a16:creationId xmlns:a16="http://schemas.microsoft.com/office/drawing/2014/main" id="{B8EC1902-30AD-5648-BBAD-26B951BCC978}"/>
              </a:ext>
            </a:extLst>
          </p:cNvPr>
          <p:cNvSpPr/>
          <p:nvPr userDrawn="1"/>
        </p:nvSpPr>
        <p:spPr>
          <a:xfrm rot="5400000">
            <a:off x="-3389314" y="3389314"/>
            <a:ext cx="6858000" cy="79373"/>
          </a:xfrm>
          <a:prstGeom prst="rect">
            <a:avLst/>
          </a:prstGeom>
          <a:solidFill>
            <a:srgbClr val="38B54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75"/>
          </a:p>
        </p:txBody>
      </p:sp>
    </p:spTree>
    <p:extLst>
      <p:ext uri="{BB962C8B-B14F-4D97-AF65-F5344CB8AC3E}">
        <p14:creationId xmlns:p14="http://schemas.microsoft.com/office/powerpoint/2010/main" val="1731868072"/>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953850661"/>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Headline only-NL">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noAutofit/>
          </a:bodyPr>
          <a:lstStyle>
            <a:lvl1pPr>
              <a:lnSpc>
                <a:spcPts val="3125"/>
              </a:lnSpc>
              <a:spcBef>
                <a:spcPts val="0"/>
              </a:spcBef>
              <a:defRPr sz="2916">
                <a:latin typeface="+mj-lt"/>
              </a:defRPr>
            </a:lvl1pPr>
          </a:lstStyle>
          <a:p>
            <a:r>
              <a:rPr lang="en-US"/>
              <a:t>Heading Sky text 28pt</a:t>
            </a:r>
            <a:endParaRPr lang="en-GB"/>
          </a:p>
        </p:txBody>
      </p:sp>
      <p:sp>
        <p:nvSpPr>
          <p:cNvPr id="7" name="TextBox 6">
            <a:extLst>
              <a:ext uri="{FF2B5EF4-FFF2-40B4-BE49-F238E27FC236}">
                <a16:creationId xmlns:a16="http://schemas.microsoft.com/office/drawing/2014/main" id="{5FDA7EFF-A56F-EA4F-8F5D-BBB210D4127B}"/>
              </a:ext>
            </a:extLst>
          </p:cNvPr>
          <p:cNvSpPr txBox="1"/>
          <p:nvPr userDrawn="1"/>
        </p:nvSpPr>
        <p:spPr>
          <a:xfrm>
            <a:off x="5772876" y="6344846"/>
            <a:ext cx="646249" cy="273340"/>
          </a:xfrm>
          <a:prstGeom prst="rect">
            <a:avLst/>
          </a:prstGeom>
          <a:noFill/>
        </p:spPr>
        <p:txBody>
          <a:bodyPr wrap="square" lIns="121916" tIns="60959" rIns="121916" bIns="60959" anchor="b">
            <a:spAutoFit/>
          </a:bodyPr>
          <a:lstStyle>
            <a:lvl1pPr eaLnBrk="0" hangingPunct="0">
              <a:defRPr sz="2400">
                <a:solidFill>
                  <a:schemeClr val="tx1"/>
                </a:solidFill>
                <a:latin typeface="Sky InfoText Rg" pitchFamily="34" charset="0"/>
                <a:ea typeface="ＭＳ Ｐゴシック" charset="-128"/>
              </a:defRPr>
            </a:lvl1pPr>
            <a:lvl2pPr marL="37931725" indent="-37474525" eaLnBrk="0" hangingPunct="0">
              <a:defRPr sz="2400">
                <a:solidFill>
                  <a:schemeClr val="tx1"/>
                </a:solidFill>
                <a:latin typeface="Sky InfoText Rg" pitchFamily="34" charset="0"/>
                <a:ea typeface="ＭＳ Ｐゴシック" charset="-128"/>
              </a:defRPr>
            </a:lvl2pPr>
            <a:lvl3pPr eaLnBrk="0" hangingPunct="0">
              <a:defRPr sz="2400">
                <a:solidFill>
                  <a:schemeClr val="tx1"/>
                </a:solidFill>
                <a:latin typeface="Sky InfoText Rg" pitchFamily="34" charset="0"/>
                <a:ea typeface="ＭＳ Ｐゴシック" charset="-128"/>
              </a:defRPr>
            </a:lvl3pPr>
            <a:lvl4pPr eaLnBrk="0" hangingPunct="0">
              <a:defRPr sz="2400">
                <a:solidFill>
                  <a:schemeClr val="tx1"/>
                </a:solidFill>
                <a:latin typeface="Sky InfoText Rg" pitchFamily="34" charset="0"/>
                <a:ea typeface="ＭＳ Ｐゴシック" charset="-128"/>
              </a:defRPr>
            </a:lvl4pPr>
            <a:lvl5pPr eaLnBrk="0" hangingPunct="0">
              <a:defRPr sz="2400">
                <a:solidFill>
                  <a:schemeClr val="tx1"/>
                </a:solidFill>
                <a:latin typeface="Sky InfoText Rg" pitchFamily="34" charset="0"/>
                <a:ea typeface="ＭＳ Ｐゴシック" charset="-128"/>
              </a:defRPr>
            </a:lvl5pPr>
            <a:lvl6pPr marL="457200" eaLnBrk="0" fontAlgn="base" hangingPunct="0">
              <a:spcBef>
                <a:spcPct val="0"/>
              </a:spcBef>
              <a:spcAft>
                <a:spcPct val="0"/>
              </a:spcAft>
              <a:defRPr sz="2400">
                <a:solidFill>
                  <a:schemeClr val="tx1"/>
                </a:solidFill>
                <a:latin typeface="Sky InfoText Rg" pitchFamily="34" charset="0"/>
                <a:ea typeface="ＭＳ Ｐゴシック" charset="-128"/>
              </a:defRPr>
            </a:lvl6pPr>
            <a:lvl7pPr marL="914400" eaLnBrk="0" fontAlgn="base" hangingPunct="0">
              <a:spcBef>
                <a:spcPct val="0"/>
              </a:spcBef>
              <a:spcAft>
                <a:spcPct val="0"/>
              </a:spcAft>
              <a:defRPr sz="2400">
                <a:solidFill>
                  <a:schemeClr val="tx1"/>
                </a:solidFill>
                <a:latin typeface="Sky InfoText Rg" pitchFamily="34" charset="0"/>
                <a:ea typeface="ＭＳ Ｐゴシック" charset="-128"/>
              </a:defRPr>
            </a:lvl7pPr>
            <a:lvl8pPr marL="1371600" eaLnBrk="0" fontAlgn="base" hangingPunct="0">
              <a:spcBef>
                <a:spcPct val="0"/>
              </a:spcBef>
              <a:spcAft>
                <a:spcPct val="0"/>
              </a:spcAft>
              <a:defRPr sz="2400">
                <a:solidFill>
                  <a:schemeClr val="tx1"/>
                </a:solidFill>
                <a:latin typeface="Sky InfoText Rg" pitchFamily="34" charset="0"/>
                <a:ea typeface="ＭＳ Ｐゴシック" charset="-128"/>
              </a:defRPr>
            </a:lvl8pPr>
            <a:lvl9pPr marL="1828800" eaLnBrk="0" fontAlgn="base" hangingPunct="0">
              <a:spcBef>
                <a:spcPct val="0"/>
              </a:spcBef>
              <a:spcAft>
                <a:spcPct val="0"/>
              </a:spcAft>
              <a:defRPr sz="2400">
                <a:solidFill>
                  <a:schemeClr val="tx1"/>
                </a:solidFill>
                <a:latin typeface="Sky InfoText Rg" pitchFamily="34" charset="0"/>
                <a:ea typeface="ＭＳ Ｐゴシック" charset="-128"/>
              </a:defRPr>
            </a:lvl9pPr>
          </a:lstStyle>
          <a:p>
            <a:pPr algn="ctr" eaLnBrk="1" hangingPunct="1"/>
            <a:fld id="{A3E74764-7F79-4AA1-A99C-FCB3B3696879}" type="slidenum">
              <a:rPr lang="en-US" sz="937">
                <a:solidFill>
                  <a:schemeClr val="tx1"/>
                </a:solidFill>
                <a:latin typeface="+mj-lt"/>
                <a:ea typeface="Sky Text"/>
              </a:rPr>
              <a:pPr algn="ctr" eaLnBrk="1" hangingPunct="1"/>
              <a:t>‹#›</a:t>
            </a:fld>
            <a:endParaRPr lang="en-US" sz="937">
              <a:solidFill>
                <a:schemeClr val="tx1"/>
              </a:solidFill>
              <a:latin typeface="+mj-lt"/>
              <a:ea typeface="Sky Text"/>
            </a:endParaRPr>
          </a:p>
        </p:txBody>
      </p:sp>
      <p:sp>
        <p:nvSpPr>
          <p:cNvPr id="8" name="Text Placeholder 4">
            <a:extLst>
              <a:ext uri="{FF2B5EF4-FFF2-40B4-BE49-F238E27FC236}">
                <a16:creationId xmlns:a16="http://schemas.microsoft.com/office/drawing/2014/main" id="{818A7582-9D6B-2A4B-8DFE-660DE726755A}"/>
              </a:ext>
            </a:extLst>
          </p:cNvPr>
          <p:cNvSpPr>
            <a:spLocks noGrp="1"/>
          </p:cNvSpPr>
          <p:nvPr>
            <p:ph type="body" sz="quarter" idx="10"/>
          </p:nvPr>
        </p:nvSpPr>
        <p:spPr>
          <a:xfrm>
            <a:off x="621755" y="5991657"/>
            <a:ext cx="4872592" cy="347282"/>
          </a:xfrm>
        </p:spPr>
        <p:txBody>
          <a:bodyPr anchor="b"/>
          <a:lstStyle>
            <a:lvl1pPr marL="0" indent="0">
              <a:buNone/>
              <a:defRPr sz="937">
                <a:solidFill>
                  <a:srgbClr val="000000"/>
                </a:solidFill>
              </a:defRPr>
            </a:lvl1pPr>
          </a:lstStyle>
          <a:p>
            <a:pPr lvl="0"/>
            <a:r>
              <a:rPr lang="en-US"/>
              <a:t>Click to edit Master text styles</a:t>
            </a:r>
          </a:p>
        </p:txBody>
      </p:sp>
      <p:sp>
        <p:nvSpPr>
          <p:cNvPr id="11" name="Rectangle 10">
            <a:extLst>
              <a:ext uri="{FF2B5EF4-FFF2-40B4-BE49-F238E27FC236}">
                <a16:creationId xmlns:a16="http://schemas.microsoft.com/office/drawing/2014/main" id="{BB375428-9BE9-5844-8084-9046C43D0334}"/>
              </a:ext>
            </a:extLst>
          </p:cNvPr>
          <p:cNvSpPr/>
          <p:nvPr userDrawn="1"/>
        </p:nvSpPr>
        <p:spPr>
          <a:xfrm rot="5400000">
            <a:off x="-3389314" y="3389314"/>
            <a:ext cx="6858000" cy="79373"/>
          </a:xfrm>
          <a:prstGeom prst="rect">
            <a:avLst/>
          </a:prstGeom>
          <a:gradFill>
            <a:gsLst>
              <a:gs pos="0">
                <a:srgbClr val="F08300"/>
              </a:gs>
              <a:gs pos="100000">
                <a:srgbClr val="064497"/>
              </a:gs>
              <a:gs pos="35000">
                <a:srgbClr val="E3000F"/>
              </a:gs>
              <a:gs pos="80000">
                <a:srgbClr val="A72879"/>
              </a:gs>
            </a:gsLst>
            <a:lin ang="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75"/>
          </a:p>
        </p:txBody>
      </p:sp>
    </p:spTree>
    <p:extLst>
      <p:ext uri="{BB962C8B-B14F-4D97-AF65-F5344CB8AC3E}">
        <p14:creationId xmlns:p14="http://schemas.microsoft.com/office/powerpoint/2010/main" val="1988488136"/>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Headline">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noAutofit/>
          </a:bodyPr>
          <a:lstStyle>
            <a:lvl1pPr>
              <a:lnSpc>
                <a:spcPts val="3125"/>
              </a:lnSpc>
              <a:spcBef>
                <a:spcPts val="0"/>
              </a:spcBef>
              <a:defRPr sz="2913">
                <a:latin typeface="+mn-lt"/>
              </a:defRPr>
            </a:lvl1pPr>
          </a:lstStyle>
          <a:p>
            <a:r>
              <a:rPr lang="en-US"/>
              <a:t>Heading Sky text 28pt</a:t>
            </a:r>
            <a:endParaRPr lang="en-GB"/>
          </a:p>
        </p:txBody>
      </p:sp>
      <p:sp>
        <p:nvSpPr>
          <p:cNvPr id="7" name="TextBox 6">
            <a:extLst>
              <a:ext uri="{FF2B5EF4-FFF2-40B4-BE49-F238E27FC236}">
                <a16:creationId xmlns:a16="http://schemas.microsoft.com/office/drawing/2014/main" id="{5FDA7EFF-A56F-EA4F-8F5D-BBB210D4127B}"/>
              </a:ext>
            </a:extLst>
          </p:cNvPr>
          <p:cNvSpPr txBox="1"/>
          <p:nvPr userDrawn="1"/>
        </p:nvSpPr>
        <p:spPr>
          <a:xfrm>
            <a:off x="5772879" y="6344875"/>
            <a:ext cx="646249" cy="273312"/>
          </a:xfrm>
          <a:prstGeom prst="rect">
            <a:avLst/>
          </a:prstGeom>
          <a:noFill/>
        </p:spPr>
        <p:txBody>
          <a:bodyPr wrap="square" lIns="121888" tIns="60945" rIns="121888" bIns="60945" anchor="b">
            <a:spAutoFit/>
          </a:bodyPr>
          <a:lstStyle>
            <a:lvl1pPr eaLnBrk="0" hangingPunct="0">
              <a:defRPr sz="2400">
                <a:solidFill>
                  <a:schemeClr val="tx1"/>
                </a:solidFill>
                <a:latin typeface="Sky InfoText Rg" pitchFamily="34" charset="0"/>
                <a:ea typeface="ＭＳ Ｐゴシック" charset="-128"/>
              </a:defRPr>
            </a:lvl1pPr>
            <a:lvl2pPr marL="37931725" indent="-37474525" eaLnBrk="0" hangingPunct="0">
              <a:defRPr sz="2400">
                <a:solidFill>
                  <a:schemeClr val="tx1"/>
                </a:solidFill>
                <a:latin typeface="Sky InfoText Rg" pitchFamily="34" charset="0"/>
                <a:ea typeface="ＭＳ Ｐゴシック" charset="-128"/>
              </a:defRPr>
            </a:lvl2pPr>
            <a:lvl3pPr eaLnBrk="0" hangingPunct="0">
              <a:defRPr sz="2400">
                <a:solidFill>
                  <a:schemeClr val="tx1"/>
                </a:solidFill>
                <a:latin typeface="Sky InfoText Rg" pitchFamily="34" charset="0"/>
                <a:ea typeface="ＭＳ Ｐゴシック" charset="-128"/>
              </a:defRPr>
            </a:lvl3pPr>
            <a:lvl4pPr eaLnBrk="0" hangingPunct="0">
              <a:defRPr sz="2400">
                <a:solidFill>
                  <a:schemeClr val="tx1"/>
                </a:solidFill>
                <a:latin typeface="Sky InfoText Rg" pitchFamily="34" charset="0"/>
                <a:ea typeface="ＭＳ Ｐゴシック" charset="-128"/>
              </a:defRPr>
            </a:lvl4pPr>
            <a:lvl5pPr eaLnBrk="0" hangingPunct="0">
              <a:defRPr sz="2400">
                <a:solidFill>
                  <a:schemeClr val="tx1"/>
                </a:solidFill>
                <a:latin typeface="Sky InfoText Rg" pitchFamily="34" charset="0"/>
                <a:ea typeface="ＭＳ Ｐゴシック" charset="-128"/>
              </a:defRPr>
            </a:lvl5pPr>
            <a:lvl6pPr marL="457200" eaLnBrk="0" fontAlgn="base" hangingPunct="0">
              <a:spcBef>
                <a:spcPct val="0"/>
              </a:spcBef>
              <a:spcAft>
                <a:spcPct val="0"/>
              </a:spcAft>
              <a:defRPr sz="2400">
                <a:solidFill>
                  <a:schemeClr val="tx1"/>
                </a:solidFill>
                <a:latin typeface="Sky InfoText Rg" pitchFamily="34" charset="0"/>
                <a:ea typeface="ＭＳ Ｐゴシック" charset="-128"/>
              </a:defRPr>
            </a:lvl6pPr>
            <a:lvl7pPr marL="914400" eaLnBrk="0" fontAlgn="base" hangingPunct="0">
              <a:spcBef>
                <a:spcPct val="0"/>
              </a:spcBef>
              <a:spcAft>
                <a:spcPct val="0"/>
              </a:spcAft>
              <a:defRPr sz="2400">
                <a:solidFill>
                  <a:schemeClr val="tx1"/>
                </a:solidFill>
                <a:latin typeface="Sky InfoText Rg" pitchFamily="34" charset="0"/>
                <a:ea typeface="ＭＳ Ｐゴシック" charset="-128"/>
              </a:defRPr>
            </a:lvl7pPr>
            <a:lvl8pPr marL="1371600" eaLnBrk="0" fontAlgn="base" hangingPunct="0">
              <a:spcBef>
                <a:spcPct val="0"/>
              </a:spcBef>
              <a:spcAft>
                <a:spcPct val="0"/>
              </a:spcAft>
              <a:defRPr sz="2400">
                <a:solidFill>
                  <a:schemeClr val="tx1"/>
                </a:solidFill>
                <a:latin typeface="Sky InfoText Rg" pitchFamily="34" charset="0"/>
                <a:ea typeface="ＭＳ Ｐゴシック" charset="-128"/>
              </a:defRPr>
            </a:lvl8pPr>
            <a:lvl9pPr marL="1828800" eaLnBrk="0" fontAlgn="base" hangingPunct="0">
              <a:spcBef>
                <a:spcPct val="0"/>
              </a:spcBef>
              <a:spcAft>
                <a:spcPct val="0"/>
              </a:spcAft>
              <a:defRPr sz="2400">
                <a:solidFill>
                  <a:schemeClr val="tx1"/>
                </a:solidFill>
                <a:latin typeface="Sky InfoText Rg" pitchFamily="34" charset="0"/>
                <a:ea typeface="ＭＳ Ｐゴシック" charset="-128"/>
              </a:defRPr>
            </a:lvl9pPr>
          </a:lstStyle>
          <a:p>
            <a:pPr algn="ctr" defTabSz="1218888" eaLnBrk="1" hangingPunct="1"/>
            <a:fld id="{A3E74764-7F79-4AA1-A99C-FCB3B3696879}" type="slidenum">
              <a:rPr lang="en-US" sz="937">
                <a:solidFill>
                  <a:srgbClr val="333333"/>
                </a:solidFill>
                <a:latin typeface="Sky Text Medium"/>
                <a:ea typeface="Sky Text"/>
              </a:rPr>
              <a:pPr algn="ctr" defTabSz="1218888" eaLnBrk="1" hangingPunct="1"/>
              <a:t>‹#›</a:t>
            </a:fld>
            <a:endParaRPr lang="en-US" sz="937">
              <a:solidFill>
                <a:srgbClr val="333333"/>
              </a:solidFill>
              <a:latin typeface="Sky Text Medium"/>
              <a:ea typeface="Sky Text"/>
            </a:endParaRPr>
          </a:p>
        </p:txBody>
      </p:sp>
      <p:sp>
        <p:nvSpPr>
          <p:cNvPr id="8" name="Text Placeholder 4">
            <a:extLst>
              <a:ext uri="{FF2B5EF4-FFF2-40B4-BE49-F238E27FC236}">
                <a16:creationId xmlns:a16="http://schemas.microsoft.com/office/drawing/2014/main" id="{818A7582-9D6B-2A4B-8DFE-660DE726755A}"/>
              </a:ext>
            </a:extLst>
          </p:cNvPr>
          <p:cNvSpPr>
            <a:spLocks noGrp="1"/>
          </p:cNvSpPr>
          <p:nvPr>
            <p:ph type="body" sz="quarter" idx="10"/>
          </p:nvPr>
        </p:nvSpPr>
        <p:spPr>
          <a:xfrm>
            <a:off x="621755" y="5991660"/>
            <a:ext cx="4872592" cy="347282"/>
          </a:xfrm>
        </p:spPr>
        <p:txBody>
          <a:bodyPr anchor="b"/>
          <a:lstStyle>
            <a:lvl1pPr marL="0" indent="0">
              <a:buNone/>
              <a:defRPr sz="937">
                <a:solidFill>
                  <a:srgbClr val="000000"/>
                </a:solidFill>
              </a:defRPr>
            </a:lvl1pPr>
          </a:lstStyle>
          <a:p>
            <a:pPr lvl="0"/>
            <a:r>
              <a:rPr lang="en-US"/>
              <a:t>Edit Master text styles</a:t>
            </a:r>
          </a:p>
        </p:txBody>
      </p:sp>
      <p:sp>
        <p:nvSpPr>
          <p:cNvPr id="11" name="Rectangle 10">
            <a:extLst>
              <a:ext uri="{FF2B5EF4-FFF2-40B4-BE49-F238E27FC236}">
                <a16:creationId xmlns:a16="http://schemas.microsoft.com/office/drawing/2014/main" id="{BB375428-9BE9-5844-8084-9046C43D0334}"/>
              </a:ext>
            </a:extLst>
          </p:cNvPr>
          <p:cNvSpPr/>
          <p:nvPr userDrawn="1"/>
        </p:nvSpPr>
        <p:spPr>
          <a:xfrm rot="5400000">
            <a:off x="-3389314" y="3389314"/>
            <a:ext cx="6858000" cy="79373"/>
          </a:xfrm>
          <a:prstGeom prst="rect">
            <a:avLst/>
          </a:prstGeom>
          <a:gradFill>
            <a:gsLst>
              <a:gs pos="0">
                <a:srgbClr val="F08300"/>
              </a:gs>
              <a:gs pos="100000">
                <a:srgbClr val="064497"/>
              </a:gs>
              <a:gs pos="35000">
                <a:srgbClr val="E3000F"/>
              </a:gs>
              <a:gs pos="80000">
                <a:srgbClr val="A72879"/>
              </a:gs>
            </a:gsLst>
            <a:lin ang="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218888"/>
            <a:endParaRPr lang="en-US" sz="2396">
              <a:solidFill>
                <a:srgbClr val="FFFFFF"/>
              </a:solidFill>
            </a:endParaRPr>
          </a:p>
        </p:txBody>
      </p:sp>
      <p:pic>
        <p:nvPicPr>
          <p:cNvPr id="10" name="Picture 9">
            <a:extLst>
              <a:ext uri="{FF2B5EF4-FFF2-40B4-BE49-F238E27FC236}">
                <a16:creationId xmlns:a16="http://schemas.microsoft.com/office/drawing/2014/main" id="{71391218-606F-DC48-9DE9-BD04C7925C1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404716" y="5659030"/>
            <a:ext cx="1206991" cy="854126"/>
          </a:xfrm>
          <a:prstGeom prst="rect">
            <a:avLst/>
          </a:prstGeom>
        </p:spPr>
      </p:pic>
    </p:spTree>
    <p:extLst>
      <p:ext uri="{BB962C8B-B14F-4D97-AF65-F5344CB8AC3E}">
        <p14:creationId xmlns:p14="http://schemas.microsoft.com/office/powerpoint/2010/main" val="3849669118"/>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53C1E3-AB1B-47CB-8772-0A151E9AE60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E5A63C7-04DF-4250-B162-B388E6709F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FB0CE9D-D363-483C-907D-8840A2637774}"/>
              </a:ext>
            </a:extLst>
          </p:cNvPr>
          <p:cNvSpPr>
            <a:spLocks noGrp="1"/>
          </p:cNvSpPr>
          <p:nvPr>
            <p:ph type="dt" sz="half" idx="10"/>
          </p:nvPr>
        </p:nvSpPr>
        <p:spPr/>
        <p:txBody>
          <a:bodyPr/>
          <a:lstStyle/>
          <a:p>
            <a:fld id="{A0079D9A-3D28-4854-9BAC-F06D891AC83A}" type="datetimeFigureOut">
              <a:rPr lang="en-GB" smtClean="0"/>
              <a:t>14/10/2020</a:t>
            </a:fld>
            <a:endParaRPr lang="en-GB"/>
          </a:p>
        </p:txBody>
      </p:sp>
      <p:sp>
        <p:nvSpPr>
          <p:cNvPr id="5" name="Footer Placeholder 4">
            <a:extLst>
              <a:ext uri="{FF2B5EF4-FFF2-40B4-BE49-F238E27FC236}">
                <a16:creationId xmlns:a16="http://schemas.microsoft.com/office/drawing/2014/main" id="{4B550C4A-954E-476F-9B26-73D6B09F09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D85008-5446-4E30-BE16-E7C2FC584297}"/>
              </a:ext>
            </a:extLst>
          </p:cNvPr>
          <p:cNvSpPr>
            <a:spLocks noGrp="1"/>
          </p:cNvSpPr>
          <p:nvPr>
            <p:ph type="sldNum" sz="quarter" idx="12"/>
          </p:nvPr>
        </p:nvSpPr>
        <p:spPr/>
        <p:txBody>
          <a:bodyPr/>
          <a:lstStyle/>
          <a:p>
            <a:fld id="{7318F708-881A-4CBC-8478-A1336A9B5469}" type="slidenum">
              <a:rPr lang="en-GB" smtClean="0"/>
              <a:t>‹#›</a:t>
            </a:fld>
            <a:endParaRPr lang="en-GB"/>
          </a:p>
        </p:txBody>
      </p:sp>
    </p:spTree>
    <p:extLst>
      <p:ext uri="{BB962C8B-B14F-4D97-AF65-F5344CB8AC3E}">
        <p14:creationId xmlns:p14="http://schemas.microsoft.com/office/powerpoint/2010/main" val="28942777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2014F-9540-4C9F-AB8A-6357BB891DD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0C82C4D-C333-498F-97FF-F29E3E1A3F2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47E41F1-4671-45B6-B863-DEDE10F335AA}"/>
              </a:ext>
            </a:extLst>
          </p:cNvPr>
          <p:cNvSpPr>
            <a:spLocks noGrp="1"/>
          </p:cNvSpPr>
          <p:nvPr>
            <p:ph type="dt" sz="half" idx="10"/>
          </p:nvPr>
        </p:nvSpPr>
        <p:spPr/>
        <p:txBody>
          <a:bodyPr/>
          <a:lstStyle/>
          <a:p>
            <a:fld id="{A0079D9A-3D28-4854-9BAC-F06D891AC83A}" type="datetimeFigureOut">
              <a:rPr lang="en-GB" smtClean="0"/>
              <a:t>14/10/2020</a:t>
            </a:fld>
            <a:endParaRPr lang="en-GB"/>
          </a:p>
        </p:txBody>
      </p:sp>
      <p:sp>
        <p:nvSpPr>
          <p:cNvPr id="5" name="Footer Placeholder 4">
            <a:extLst>
              <a:ext uri="{FF2B5EF4-FFF2-40B4-BE49-F238E27FC236}">
                <a16:creationId xmlns:a16="http://schemas.microsoft.com/office/drawing/2014/main" id="{AEEA8D58-56C3-402B-BEE9-C8F5AC34EE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45B23E-B479-4E5C-9F07-80AA396D25C7}"/>
              </a:ext>
            </a:extLst>
          </p:cNvPr>
          <p:cNvSpPr>
            <a:spLocks noGrp="1"/>
          </p:cNvSpPr>
          <p:nvPr>
            <p:ph type="sldNum" sz="quarter" idx="12"/>
          </p:nvPr>
        </p:nvSpPr>
        <p:spPr/>
        <p:txBody>
          <a:bodyPr/>
          <a:lstStyle/>
          <a:p>
            <a:fld id="{7318F708-881A-4CBC-8478-A1336A9B5469}" type="slidenum">
              <a:rPr lang="en-GB" smtClean="0"/>
              <a:t>‹#›</a:t>
            </a:fld>
            <a:endParaRPr lang="en-GB"/>
          </a:p>
        </p:txBody>
      </p:sp>
    </p:spTree>
    <p:extLst>
      <p:ext uri="{BB962C8B-B14F-4D97-AF65-F5344CB8AC3E}">
        <p14:creationId xmlns:p14="http://schemas.microsoft.com/office/powerpoint/2010/main" val="3718094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E05DC8-381B-4BF0-9B16-9C6E56542B2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7609A28-F2AF-4B48-82DB-342CE40A19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889BDC4-32BE-4E53-8A37-78E09152DB9F}"/>
              </a:ext>
            </a:extLst>
          </p:cNvPr>
          <p:cNvSpPr>
            <a:spLocks noGrp="1"/>
          </p:cNvSpPr>
          <p:nvPr>
            <p:ph type="dt" sz="half" idx="10"/>
          </p:nvPr>
        </p:nvSpPr>
        <p:spPr/>
        <p:txBody>
          <a:bodyPr/>
          <a:lstStyle/>
          <a:p>
            <a:fld id="{A0079D9A-3D28-4854-9BAC-F06D891AC83A}" type="datetimeFigureOut">
              <a:rPr lang="en-GB" smtClean="0"/>
              <a:t>14/10/2020</a:t>
            </a:fld>
            <a:endParaRPr lang="en-GB"/>
          </a:p>
        </p:txBody>
      </p:sp>
      <p:sp>
        <p:nvSpPr>
          <p:cNvPr id="5" name="Footer Placeholder 4">
            <a:extLst>
              <a:ext uri="{FF2B5EF4-FFF2-40B4-BE49-F238E27FC236}">
                <a16:creationId xmlns:a16="http://schemas.microsoft.com/office/drawing/2014/main" id="{4A846750-8AEF-4E15-9DC4-651534A697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FAFCC0-E715-49F6-8925-807DEC7D9867}"/>
              </a:ext>
            </a:extLst>
          </p:cNvPr>
          <p:cNvSpPr>
            <a:spLocks noGrp="1"/>
          </p:cNvSpPr>
          <p:nvPr>
            <p:ph type="sldNum" sz="quarter" idx="12"/>
          </p:nvPr>
        </p:nvSpPr>
        <p:spPr/>
        <p:txBody>
          <a:bodyPr/>
          <a:lstStyle/>
          <a:p>
            <a:fld id="{7318F708-881A-4CBC-8478-A1336A9B5469}" type="slidenum">
              <a:rPr lang="en-GB" smtClean="0"/>
              <a:t>‹#›</a:t>
            </a:fld>
            <a:endParaRPr lang="en-GB"/>
          </a:p>
        </p:txBody>
      </p:sp>
    </p:spTree>
    <p:extLst>
      <p:ext uri="{BB962C8B-B14F-4D97-AF65-F5344CB8AC3E}">
        <p14:creationId xmlns:p14="http://schemas.microsoft.com/office/powerpoint/2010/main" val="41994838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4E071-A76F-44AF-A0C5-62C3FFB98E9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2ADAE42-0C3F-4AFA-84DB-FB0C5CA1CC5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6FAD08A-7FF8-4632-A76D-DD55640B83F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FC834BF-E22A-4468-A193-962383641A27}"/>
              </a:ext>
            </a:extLst>
          </p:cNvPr>
          <p:cNvSpPr>
            <a:spLocks noGrp="1"/>
          </p:cNvSpPr>
          <p:nvPr>
            <p:ph type="dt" sz="half" idx="10"/>
          </p:nvPr>
        </p:nvSpPr>
        <p:spPr/>
        <p:txBody>
          <a:bodyPr/>
          <a:lstStyle/>
          <a:p>
            <a:fld id="{A0079D9A-3D28-4854-9BAC-F06D891AC83A}" type="datetimeFigureOut">
              <a:rPr lang="en-GB" smtClean="0"/>
              <a:t>14/10/2020</a:t>
            </a:fld>
            <a:endParaRPr lang="en-GB"/>
          </a:p>
        </p:txBody>
      </p:sp>
      <p:sp>
        <p:nvSpPr>
          <p:cNvPr id="6" name="Footer Placeholder 5">
            <a:extLst>
              <a:ext uri="{FF2B5EF4-FFF2-40B4-BE49-F238E27FC236}">
                <a16:creationId xmlns:a16="http://schemas.microsoft.com/office/drawing/2014/main" id="{51EDEBA5-C575-496B-957E-D7C15751D4A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CA70C6-7D62-4168-88E0-6E9EB6FE1FAC}"/>
              </a:ext>
            </a:extLst>
          </p:cNvPr>
          <p:cNvSpPr>
            <a:spLocks noGrp="1"/>
          </p:cNvSpPr>
          <p:nvPr>
            <p:ph type="sldNum" sz="quarter" idx="12"/>
          </p:nvPr>
        </p:nvSpPr>
        <p:spPr/>
        <p:txBody>
          <a:bodyPr/>
          <a:lstStyle/>
          <a:p>
            <a:fld id="{7318F708-881A-4CBC-8478-A1336A9B5469}" type="slidenum">
              <a:rPr lang="en-GB" smtClean="0"/>
              <a:t>‹#›</a:t>
            </a:fld>
            <a:endParaRPr lang="en-GB"/>
          </a:p>
        </p:txBody>
      </p:sp>
    </p:spTree>
    <p:extLst>
      <p:ext uri="{BB962C8B-B14F-4D97-AF65-F5344CB8AC3E}">
        <p14:creationId xmlns:p14="http://schemas.microsoft.com/office/powerpoint/2010/main" val="25424251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D9FEC-DAF7-43AD-9F8D-8A44C5602D1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02D4C39-2514-4D70-9B64-3277AD01061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B02AED9-3312-44C1-A69C-80C5ABD826D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3DF924E-F371-41D0-A661-8D2EA6B1C8D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5BC07E6-904C-4469-9B97-806EC9F6669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A39CE4C-2E11-4371-8254-22136A648A11}"/>
              </a:ext>
            </a:extLst>
          </p:cNvPr>
          <p:cNvSpPr>
            <a:spLocks noGrp="1"/>
          </p:cNvSpPr>
          <p:nvPr>
            <p:ph type="dt" sz="half" idx="10"/>
          </p:nvPr>
        </p:nvSpPr>
        <p:spPr/>
        <p:txBody>
          <a:bodyPr/>
          <a:lstStyle/>
          <a:p>
            <a:fld id="{A0079D9A-3D28-4854-9BAC-F06D891AC83A}" type="datetimeFigureOut">
              <a:rPr lang="en-GB" smtClean="0"/>
              <a:t>14/10/2020</a:t>
            </a:fld>
            <a:endParaRPr lang="en-GB"/>
          </a:p>
        </p:txBody>
      </p:sp>
      <p:sp>
        <p:nvSpPr>
          <p:cNvPr id="8" name="Footer Placeholder 7">
            <a:extLst>
              <a:ext uri="{FF2B5EF4-FFF2-40B4-BE49-F238E27FC236}">
                <a16:creationId xmlns:a16="http://schemas.microsoft.com/office/drawing/2014/main" id="{E79CE54D-03F0-4C1B-94C8-EA827AF5583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43CC669-B092-4592-9039-6FD94B855C25}"/>
              </a:ext>
            </a:extLst>
          </p:cNvPr>
          <p:cNvSpPr>
            <a:spLocks noGrp="1"/>
          </p:cNvSpPr>
          <p:nvPr>
            <p:ph type="sldNum" sz="quarter" idx="12"/>
          </p:nvPr>
        </p:nvSpPr>
        <p:spPr/>
        <p:txBody>
          <a:bodyPr/>
          <a:lstStyle/>
          <a:p>
            <a:fld id="{7318F708-881A-4CBC-8478-A1336A9B5469}" type="slidenum">
              <a:rPr lang="en-GB" smtClean="0"/>
              <a:t>‹#›</a:t>
            </a:fld>
            <a:endParaRPr lang="en-GB"/>
          </a:p>
        </p:txBody>
      </p:sp>
    </p:spTree>
    <p:extLst>
      <p:ext uri="{BB962C8B-B14F-4D97-AF65-F5344CB8AC3E}">
        <p14:creationId xmlns:p14="http://schemas.microsoft.com/office/powerpoint/2010/main" val="31950622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78903C-AFE4-4BB1-99F3-80EA7453459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1F5091C-3DFF-4315-B398-CAA02B1DED56}"/>
              </a:ext>
            </a:extLst>
          </p:cNvPr>
          <p:cNvSpPr>
            <a:spLocks noGrp="1"/>
          </p:cNvSpPr>
          <p:nvPr>
            <p:ph type="dt" sz="half" idx="10"/>
          </p:nvPr>
        </p:nvSpPr>
        <p:spPr/>
        <p:txBody>
          <a:bodyPr/>
          <a:lstStyle/>
          <a:p>
            <a:fld id="{A0079D9A-3D28-4854-9BAC-F06D891AC83A}" type="datetimeFigureOut">
              <a:rPr lang="en-GB" smtClean="0"/>
              <a:t>14/10/2020</a:t>
            </a:fld>
            <a:endParaRPr lang="en-GB"/>
          </a:p>
        </p:txBody>
      </p:sp>
      <p:sp>
        <p:nvSpPr>
          <p:cNvPr id="4" name="Footer Placeholder 3">
            <a:extLst>
              <a:ext uri="{FF2B5EF4-FFF2-40B4-BE49-F238E27FC236}">
                <a16:creationId xmlns:a16="http://schemas.microsoft.com/office/drawing/2014/main" id="{0264579E-1D30-452C-965B-3D5760CE3FD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A124956-966F-4CCC-86C3-9E066E807255}"/>
              </a:ext>
            </a:extLst>
          </p:cNvPr>
          <p:cNvSpPr>
            <a:spLocks noGrp="1"/>
          </p:cNvSpPr>
          <p:nvPr>
            <p:ph type="sldNum" sz="quarter" idx="12"/>
          </p:nvPr>
        </p:nvSpPr>
        <p:spPr/>
        <p:txBody>
          <a:bodyPr/>
          <a:lstStyle/>
          <a:p>
            <a:fld id="{7318F708-881A-4CBC-8478-A1336A9B5469}" type="slidenum">
              <a:rPr lang="en-GB" smtClean="0"/>
              <a:t>‹#›</a:t>
            </a:fld>
            <a:endParaRPr lang="en-GB"/>
          </a:p>
        </p:txBody>
      </p:sp>
    </p:spTree>
    <p:extLst>
      <p:ext uri="{BB962C8B-B14F-4D97-AF65-F5344CB8AC3E}">
        <p14:creationId xmlns:p14="http://schemas.microsoft.com/office/powerpoint/2010/main" val="28219688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FC6B12C-0610-44ED-A0D6-97EB47F57F44}"/>
              </a:ext>
            </a:extLst>
          </p:cNvPr>
          <p:cNvSpPr>
            <a:spLocks noGrp="1"/>
          </p:cNvSpPr>
          <p:nvPr>
            <p:ph type="dt" sz="half" idx="10"/>
          </p:nvPr>
        </p:nvSpPr>
        <p:spPr/>
        <p:txBody>
          <a:bodyPr/>
          <a:lstStyle/>
          <a:p>
            <a:fld id="{A0079D9A-3D28-4854-9BAC-F06D891AC83A}" type="datetimeFigureOut">
              <a:rPr lang="en-GB" smtClean="0"/>
              <a:t>14/10/2020</a:t>
            </a:fld>
            <a:endParaRPr lang="en-GB"/>
          </a:p>
        </p:txBody>
      </p:sp>
      <p:sp>
        <p:nvSpPr>
          <p:cNvPr id="3" name="Footer Placeholder 2">
            <a:extLst>
              <a:ext uri="{FF2B5EF4-FFF2-40B4-BE49-F238E27FC236}">
                <a16:creationId xmlns:a16="http://schemas.microsoft.com/office/drawing/2014/main" id="{DFE66F8D-749E-4E94-AA3C-9641BF6562F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789562C-7D09-40AC-BCE4-DF197A17DCAF}"/>
              </a:ext>
            </a:extLst>
          </p:cNvPr>
          <p:cNvSpPr>
            <a:spLocks noGrp="1"/>
          </p:cNvSpPr>
          <p:nvPr>
            <p:ph type="sldNum" sz="quarter" idx="12"/>
          </p:nvPr>
        </p:nvSpPr>
        <p:spPr/>
        <p:txBody>
          <a:bodyPr/>
          <a:lstStyle/>
          <a:p>
            <a:fld id="{7318F708-881A-4CBC-8478-A1336A9B5469}" type="slidenum">
              <a:rPr lang="en-GB" smtClean="0"/>
              <a:t>‹#›</a:t>
            </a:fld>
            <a:endParaRPr lang="en-GB"/>
          </a:p>
        </p:txBody>
      </p:sp>
    </p:spTree>
    <p:extLst>
      <p:ext uri="{BB962C8B-B14F-4D97-AF65-F5344CB8AC3E}">
        <p14:creationId xmlns:p14="http://schemas.microsoft.com/office/powerpoint/2010/main" val="933519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331A3-C191-4055-B908-33B062E390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0257312-08E6-4587-BA6C-9F73F0587FB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F2D6D03-F31E-417F-B60C-00EF2F8F8B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051D443-7CC2-4905-AB48-75148E54ACB2}"/>
              </a:ext>
            </a:extLst>
          </p:cNvPr>
          <p:cNvSpPr>
            <a:spLocks noGrp="1"/>
          </p:cNvSpPr>
          <p:nvPr>
            <p:ph type="dt" sz="half" idx="10"/>
          </p:nvPr>
        </p:nvSpPr>
        <p:spPr/>
        <p:txBody>
          <a:bodyPr/>
          <a:lstStyle/>
          <a:p>
            <a:fld id="{A0079D9A-3D28-4854-9BAC-F06D891AC83A}" type="datetimeFigureOut">
              <a:rPr lang="en-GB" smtClean="0"/>
              <a:t>14/10/2020</a:t>
            </a:fld>
            <a:endParaRPr lang="en-GB"/>
          </a:p>
        </p:txBody>
      </p:sp>
      <p:sp>
        <p:nvSpPr>
          <p:cNvPr id="6" name="Footer Placeholder 5">
            <a:extLst>
              <a:ext uri="{FF2B5EF4-FFF2-40B4-BE49-F238E27FC236}">
                <a16:creationId xmlns:a16="http://schemas.microsoft.com/office/drawing/2014/main" id="{1A1043BB-6BDC-4A4B-8EC6-7F4F4DA32C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52EBA64-3979-4457-BEFE-8179E0B073B1}"/>
              </a:ext>
            </a:extLst>
          </p:cNvPr>
          <p:cNvSpPr>
            <a:spLocks noGrp="1"/>
          </p:cNvSpPr>
          <p:nvPr>
            <p:ph type="sldNum" sz="quarter" idx="12"/>
          </p:nvPr>
        </p:nvSpPr>
        <p:spPr/>
        <p:txBody>
          <a:bodyPr/>
          <a:lstStyle/>
          <a:p>
            <a:fld id="{7318F708-881A-4CBC-8478-A1336A9B5469}" type="slidenum">
              <a:rPr lang="en-GB" smtClean="0"/>
              <a:t>‹#›</a:t>
            </a:fld>
            <a:endParaRPr lang="en-GB"/>
          </a:p>
        </p:txBody>
      </p:sp>
    </p:spTree>
    <p:extLst>
      <p:ext uri="{BB962C8B-B14F-4D97-AF65-F5344CB8AC3E}">
        <p14:creationId xmlns:p14="http://schemas.microsoft.com/office/powerpoint/2010/main" val="20669810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DCD2DD-B3B7-4670-8601-68AC76416CC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4F81C18-0F5F-4B0C-939A-C377622D9C3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7E15BB4-1849-41BA-8725-E07112B53A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A27D99-A245-4204-BAB5-DD57667EAC6D}"/>
              </a:ext>
            </a:extLst>
          </p:cNvPr>
          <p:cNvSpPr>
            <a:spLocks noGrp="1"/>
          </p:cNvSpPr>
          <p:nvPr>
            <p:ph type="dt" sz="half" idx="10"/>
          </p:nvPr>
        </p:nvSpPr>
        <p:spPr/>
        <p:txBody>
          <a:bodyPr/>
          <a:lstStyle/>
          <a:p>
            <a:fld id="{A0079D9A-3D28-4854-9BAC-F06D891AC83A}" type="datetimeFigureOut">
              <a:rPr lang="en-GB" smtClean="0"/>
              <a:t>14/10/2020</a:t>
            </a:fld>
            <a:endParaRPr lang="en-GB"/>
          </a:p>
        </p:txBody>
      </p:sp>
      <p:sp>
        <p:nvSpPr>
          <p:cNvPr id="6" name="Footer Placeholder 5">
            <a:extLst>
              <a:ext uri="{FF2B5EF4-FFF2-40B4-BE49-F238E27FC236}">
                <a16:creationId xmlns:a16="http://schemas.microsoft.com/office/drawing/2014/main" id="{0CC3F8F8-F840-4540-B3F7-167410EEEC7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361B549-B7F1-4E89-9FDD-DEFAC0F42E7F}"/>
              </a:ext>
            </a:extLst>
          </p:cNvPr>
          <p:cNvSpPr>
            <a:spLocks noGrp="1"/>
          </p:cNvSpPr>
          <p:nvPr>
            <p:ph type="sldNum" sz="quarter" idx="12"/>
          </p:nvPr>
        </p:nvSpPr>
        <p:spPr/>
        <p:txBody>
          <a:bodyPr/>
          <a:lstStyle/>
          <a:p>
            <a:fld id="{7318F708-881A-4CBC-8478-A1336A9B5469}" type="slidenum">
              <a:rPr lang="en-GB" smtClean="0"/>
              <a:t>‹#›</a:t>
            </a:fld>
            <a:endParaRPr lang="en-GB"/>
          </a:p>
        </p:txBody>
      </p:sp>
    </p:spTree>
    <p:extLst>
      <p:ext uri="{BB962C8B-B14F-4D97-AF65-F5344CB8AC3E}">
        <p14:creationId xmlns:p14="http://schemas.microsoft.com/office/powerpoint/2010/main" val="281914318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A433D-7B5B-4CFC-8EDC-C3B6B7AF03B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A50EF88-23A0-4C1B-8BFA-6EA5472905D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7781BC-CDF0-4004-BB7C-AF4C703B0A80}"/>
              </a:ext>
            </a:extLst>
          </p:cNvPr>
          <p:cNvSpPr>
            <a:spLocks noGrp="1"/>
          </p:cNvSpPr>
          <p:nvPr>
            <p:ph type="dt" sz="half" idx="10"/>
          </p:nvPr>
        </p:nvSpPr>
        <p:spPr/>
        <p:txBody>
          <a:bodyPr/>
          <a:lstStyle/>
          <a:p>
            <a:fld id="{A0079D9A-3D28-4854-9BAC-F06D891AC83A}" type="datetimeFigureOut">
              <a:rPr lang="en-GB" smtClean="0"/>
              <a:t>14/10/2020</a:t>
            </a:fld>
            <a:endParaRPr lang="en-GB"/>
          </a:p>
        </p:txBody>
      </p:sp>
      <p:sp>
        <p:nvSpPr>
          <p:cNvPr id="5" name="Footer Placeholder 4">
            <a:extLst>
              <a:ext uri="{FF2B5EF4-FFF2-40B4-BE49-F238E27FC236}">
                <a16:creationId xmlns:a16="http://schemas.microsoft.com/office/drawing/2014/main" id="{E6442D27-6567-44FF-B67B-FD570FFAB6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31FFAC-5C9B-479E-96C3-34926569DB2C}"/>
              </a:ext>
            </a:extLst>
          </p:cNvPr>
          <p:cNvSpPr>
            <a:spLocks noGrp="1"/>
          </p:cNvSpPr>
          <p:nvPr>
            <p:ph type="sldNum" sz="quarter" idx="12"/>
          </p:nvPr>
        </p:nvSpPr>
        <p:spPr/>
        <p:txBody>
          <a:bodyPr/>
          <a:lstStyle/>
          <a:p>
            <a:fld id="{7318F708-881A-4CBC-8478-A1336A9B5469}" type="slidenum">
              <a:rPr lang="en-GB" smtClean="0"/>
              <a:t>‹#›</a:t>
            </a:fld>
            <a:endParaRPr lang="en-GB"/>
          </a:p>
        </p:txBody>
      </p:sp>
    </p:spTree>
    <p:extLst>
      <p:ext uri="{BB962C8B-B14F-4D97-AF65-F5344CB8AC3E}">
        <p14:creationId xmlns:p14="http://schemas.microsoft.com/office/powerpoint/2010/main" val="18270355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CE83C2B-7663-4720-9F5B-BD3D0752B7A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48E7AE0-FE97-4D35-BDA4-E6A4657D98D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F64DD2-A8DB-4373-97B5-C6E7AD7F6381}"/>
              </a:ext>
            </a:extLst>
          </p:cNvPr>
          <p:cNvSpPr>
            <a:spLocks noGrp="1"/>
          </p:cNvSpPr>
          <p:nvPr>
            <p:ph type="dt" sz="half" idx="10"/>
          </p:nvPr>
        </p:nvSpPr>
        <p:spPr/>
        <p:txBody>
          <a:bodyPr/>
          <a:lstStyle/>
          <a:p>
            <a:fld id="{A0079D9A-3D28-4854-9BAC-F06D891AC83A}" type="datetimeFigureOut">
              <a:rPr lang="en-GB" smtClean="0"/>
              <a:t>14/10/2020</a:t>
            </a:fld>
            <a:endParaRPr lang="en-GB"/>
          </a:p>
        </p:txBody>
      </p:sp>
      <p:sp>
        <p:nvSpPr>
          <p:cNvPr id="5" name="Footer Placeholder 4">
            <a:extLst>
              <a:ext uri="{FF2B5EF4-FFF2-40B4-BE49-F238E27FC236}">
                <a16:creationId xmlns:a16="http://schemas.microsoft.com/office/drawing/2014/main" id="{26904617-62A3-4D08-94E4-BB1CB8F892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5A071E-D85C-41E3-B6EA-D37C248CF6B5}"/>
              </a:ext>
            </a:extLst>
          </p:cNvPr>
          <p:cNvSpPr>
            <a:spLocks noGrp="1"/>
          </p:cNvSpPr>
          <p:nvPr>
            <p:ph type="sldNum" sz="quarter" idx="12"/>
          </p:nvPr>
        </p:nvSpPr>
        <p:spPr/>
        <p:txBody>
          <a:bodyPr/>
          <a:lstStyle/>
          <a:p>
            <a:fld id="{7318F708-881A-4CBC-8478-A1336A9B5469}" type="slidenum">
              <a:rPr lang="en-GB" smtClean="0"/>
              <a:t>‹#›</a:t>
            </a:fld>
            <a:endParaRPr lang="en-GB"/>
          </a:p>
        </p:txBody>
      </p:sp>
    </p:spTree>
    <p:extLst>
      <p:ext uri="{BB962C8B-B14F-4D97-AF65-F5344CB8AC3E}">
        <p14:creationId xmlns:p14="http://schemas.microsoft.com/office/powerpoint/2010/main" val="34788952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Shaded title + 1 subtitle">
    <p:spTree>
      <p:nvGrpSpPr>
        <p:cNvPr id="1" name=""/>
        <p:cNvGrpSpPr/>
        <p:nvPr/>
      </p:nvGrpSpPr>
      <p:grpSpPr>
        <a:xfrm>
          <a:off x="0" y="0"/>
          <a:ext cx="0" cy="0"/>
          <a:chOff x="0" y="0"/>
          <a:chExt cx="0" cy="0"/>
        </a:xfrm>
      </p:grpSpPr>
      <p:sp>
        <p:nvSpPr>
          <p:cNvPr id="8" name="Rectangle 7"/>
          <p:cNvSpPr/>
          <p:nvPr userDrawn="1"/>
        </p:nvSpPr>
        <p:spPr bwMode="auto">
          <a:xfrm>
            <a:off x="4351867" y="0"/>
            <a:ext cx="7840133" cy="6858000"/>
          </a:xfrm>
          <a:prstGeom prst="rect">
            <a:avLst/>
          </a:prstGeom>
          <a:solidFill>
            <a:schemeClr val="bg1"/>
          </a:solidFill>
          <a:ln>
            <a:noFill/>
            <a:headEnd/>
            <a:tailEnd/>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6000" tIns="96000" rIns="96000" bIns="96000" numCol="1" spcCol="0" rtlCol="0" fromWordArt="0" anchor="t" anchorCtr="0" forceAA="0" compatLnSpc="1">
            <a:prstTxWarp prst="textNoShape">
              <a:avLst/>
            </a:prstTxWarp>
            <a:noAutofit/>
          </a:bodyPr>
          <a:lstStyle/>
          <a:p>
            <a:pPr marL="241294" indent="-241294" algn="ctr" eaLnBrk="0" fontAlgn="auto" hangingPunct="0">
              <a:spcBef>
                <a:spcPts val="0"/>
              </a:spcBef>
              <a:spcAft>
                <a:spcPts val="0"/>
              </a:spcAft>
              <a:buClr>
                <a:schemeClr val="bg1"/>
              </a:buClr>
              <a:buFont typeface="Arial" pitchFamily="34" charset="0"/>
              <a:buChar char="–"/>
            </a:pPr>
            <a:endParaRPr lang="en-GB" sz="1600" b="1" kern="0" err="1">
              <a:solidFill>
                <a:srgbClr val="FFFFFF"/>
              </a:solidFill>
              <a:latin typeface="Arial"/>
            </a:endParaRPr>
          </a:p>
        </p:txBody>
      </p:sp>
      <p:sp>
        <p:nvSpPr>
          <p:cNvPr id="2" name="Title 1"/>
          <p:cNvSpPr>
            <a:spLocks noGrp="1"/>
          </p:cNvSpPr>
          <p:nvPr>
            <p:ph type="title"/>
          </p:nvPr>
        </p:nvSpPr>
        <p:spPr/>
        <p:txBody>
          <a:bodyPr/>
          <a:lstStyle/>
          <a:p>
            <a:r>
              <a:rPr lang="en-US"/>
              <a:t>Click to edit Master title style</a:t>
            </a:r>
            <a:endParaRPr lang="en-GB"/>
          </a:p>
        </p:txBody>
      </p:sp>
      <p:sp>
        <p:nvSpPr>
          <p:cNvPr id="3" name="Footer Placeholder 2"/>
          <p:cNvSpPr>
            <a:spLocks noGrp="1"/>
          </p:cNvSpPr>
          <p:nvPr>
            <p:ph type="ftr" sz="quarter" idx="10"/>
          </p:nvPr>
        </p:nvSpPr>
        <p:spPr/>
        <p:txBody>
          <a:bodyPr/>
          <a:lstStyle/>
          <a:p>
            <a:r>
              <a:rPr lang="en-GB"/>
              <a:t>16x9 presentation kit</a:t>
            </a:r>
          </a:p>
        </p:txBody>
      </p:sp>
      <p:sp>
        <p:nvSpPr>
          <p:cNvPr id="4" name="Slide Number Placeholder 3"/>
          <p:cNvSpPr>
            <a:spLocks noGrp="1"/>
          </p:cNvSpPr>
          <p:nvPr>
            <p:ph type="sldNum" sz="quarter" idx="11"/>
          </p:nvPr>
        </p:nvSpPr>
        <p:spPr/>
        <p:txBody>
          <a:bodyPr/>
          <a:lstStyle/>
          <a:p>
            <a:fld id="{9F9F533D-B52E-4A2F-BF72-0ADD2D94BD75}" type="slidenum">
              <a:rPr lang="en-GB" smtClean="0"/>
              <a:pPr/>
              <a:t>‹#›</a:t>
            </a:fld>
            <a:endParaRPr lang="en-GB"/>
          </a:p>
        </p:txBody>
      </p:sp>
      <p:sp>
        <p:nvSpPr>
          <p:cNvPr id="5" name="Date Placeholder 4"/>
          <p:cNvSpPr>
            <a:spLocks noGrp="1"/>
          </p:cNvSpPr>
          <p:nvPr>
            <p:ph type="dt" sz="half" idx="12"/>
          </p:nvPr>
        </p:nvSpPr>
        <p:spPr/>
        <p:txBody>
          <a:bodyPr/>
          <a:lstStyle/>
          <a:p>
            <a:pPr algn="ctr"/>
            <a:r>
              <a:rPr lang="en-US"/>
              <a:t>Insert your date / confidentiality text here</a:t>
            </a:r>
            <a:endParaRPr lang="en-GB"/>
          </a:p>
        </p:txBody>
      </p:sp>
      <p:sp>
        <p:nvSpPr>
          <p:cNvPr id="7" name="Text Placeholder 6"/>
          <p:cNvSpPr>
            <a:spLocks noGrp="1"/>
          </p:cNvSpPr>
          <p:nvPr>
            <p:ph type="body" sz="quarter" idx="13"/>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10" name="Straight Connector 9"/>
          <p:cNvCxnSpPr/>
          <p:nvPr userDrawn="1"/>
        </p:nvCxnSpPr>
        <p:spPr>
          <a:xfrm>
            <a:off x="0" y="3408000"/>
            <a:ext cx="3446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 Placeholder 7"/>
          <p:cNvSpPr>
            <a:spLocks noGrp="1"/>
          </p:cNvSpPr>
          <p:nvPr>
            <p:ph type="body" sz="quarter" idx="14" hasCustomPrompt="1"/>
          </p:nvPr>
        </p:nvSpPr>
        <p:spPr>
          <a:xfrm>
            <a:off x="719667" y="6379634"/>
            <a:ext cx="3537600" cy="192617"/>
          </a:xfrm>
        </p:spPr>
        <p:txBody>
          <a:bodyPr lIns="0" tIns="0" rIns="0"/>
          <a:lstStyle>
            <a:lvl1pPr marL="143996" indent="-143996">
              <a:spcBef>
                <a:spcPts val="0"/>
              </a:spcBef>
              <a:defRPr sz="800"/>
            </a:lvl1pPr>
          </a:lstStyle>
          <a:p>
            <a:pPr lvl="0"/>
            <a:r>
              <a:rPr lang="en-US"/>
              <a:t>Click to add notes</a:t>
            </a:r>
            <a:endParaRPr lang="en-GB"/>
          </a:p>
        </p:txBody>
      </p:sp>
      <p:cxnSp>
        <p:nvCxnSpPr>
          <p:cNvPr id="14" name="Straight Connector 13"/>
          <p:cNvCxnSpPr/>
          <p:nvPr userDrawn="1"/>
        </p:nvCxnSpPr>
        <p:spPr>
          <a:xfrm>
            <a:off x="5118101" y="1428751"/>
            <a:ext cx="70739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ext Placeholder 16"/>
          <p:cNvSpPr>
            <a:spLocks noGrp="1"/>
          </p:cNvSpPr>
          <p:nvPr>
            <p:ph type="body" sz="quarter" idx="15" hasCustomPrompt="1"/>
          </p:nvPr>
        </p:nvSpPr>
        <p:spPr>
          <a:xfrm>
            <a:off x="5118100" y="1024468"/>
            <a:ext cx="5856000" cy="404283"/>
          </a:xfrm>
        </p:spPr>
        <p:txBody>
          <a:bodyPr lIns="0" tIns="0" rIns="0" bIns="90000"/>
          <a:lstStyle>
            <a:lvl1pPr>
              <a:defRPr b="1"/>
            </a:lvl1pPr>
          </a:lstStyle>
          <a:p>
            <a:pPr lvl="0"/>
            <a:r>
              <a:rPr lang="en-US"/>
              <a:t>Click to add subtitle 1</a:t>
            </a:r>
            <a:endParaRPr lang="en-GB"/>
          </a:p>
        </p:txBody>
      </p:sp>
      <p:pic>
        <p:nvPicPr>
          <p:cNvPr id="21" name="Picture 20"/>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976929" y="477309"/>
            <a:ext cx="743055" cy="638400"/>
          </a:xfrm>
          <a:prstGeom prst="rect">
            <a:avLst/>
          </a:prstGeom>
        </p:spPr>
      </p:pic>
    </p:spTree>
    <p:extLst>
      <p:ext uri="{BB962C8B-B14F-4D97-AF65-F5344CB8AC3E}">
        <p14:creationId xmlns:p14="http://schemas.microsoft.com/office/powerpoint/2010/main" val="29898378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照片 - 3 联">
  <p:cSld name="照片 - 3 联">
    <p:spTree>
      <p:nvGrpSpPr>
        <p:cNvPr id="1" name="Shape 17"/>
        <p:cNvGrpSpPr/>
        <p:nvPr/>
      </p:nvGrpSpPr>
      <p:grpSpPr>
        <a:xfrm>
          <a:off x="0" y="0"/>
          <a:ext cx="0" cy="0"/>
          <a:chOff x="0" y="0"/>
          <a:chExt cx="0" cy="0"/>
        </a:xfrm>
      </p:grpSpPr>
      <p:sp>
        <p:nvSpPr>
          <p:cNvPr id="18" name="Shape 18"/>
          <p:cNvSpPr>
            <a:spLocks noGrp="1"/>
          </p:cNvSpPr>
          <p:nvPr>
            <p:ph type="pic" idx="2"/>
          </p:nvPr>
        </p:nvSpPr>
        <p:spPr>
          <a:xfrm>
            <a:off x="873919" y="2225675"/>
            <a:ext cx="1968500" cy="1968500"/>
          </a:xfrm>
          <a:prstGeom prst="rect">
            <a:avLst/>
          </a:prstGeom>
          <a:noFill/>
          <a:ln>
            <a:noFill/>
          </a:ln>
        </p:spPr>
        <p:txBody>
          <a:bodyPr spcFirstLastPara="1" wrap="square" lIns="91425" tIns="45700" rIns="91425" bIns="45700" anchor="t" anchorCtr="0"/>
          <a:lstStyle>
            <a:lvl1pPr marR="0" lvl="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9" name="Shape 19"/>
          <p:cNvSpPr>
            <a:spLocks noGrp="1"/>
          </p:cNvSpPr>
          <p:nvPr>
            <p:ph type="pic" idx="3"/>
          </p:nvPr>
        </p:nvSpPr>
        <p:spPr>
          <a:xfrm>
            <a:off x="873863" y="4606925"/>
            <a:ext cx="1968500" cy="1968500"/>
          </a:xfrm>
          <a:prstGeom prst="rect">
            <a:avLst/>
          </a:prstGeom>
          <a:noFill/>
          <a:ln>
            <a:noFill/>
          </a:ln>
        </p:spPr>
        <p:txBody>
          <a:bodyPr spcFirstLastPara="1" wrap="square" lIns="91425" tIns="45700" rIns="91425" bIns="45700" anchor="t" anchorCtr="0"/>
          <a:lstStyle>
            <a:lvl1pPr marR="0" lvl="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0" name="Shape 20"/>
          <p:cNvSpPr>
            <a:spLocks noGrp="1"/>
          </p:cNvSpPr>
          <p:nvPr>
            <p:ph type="pic" idx="4"/>
          </p:nvPr>
        </p:nvSpPr>
        <p:spPr>
          <a:xfrm>
            <a:off x="6570199" y="2225675"/>
            <a:ext cx="1968500" cy="1968500"/>
          </a:xfrm>
          <a:prstGeom prst="rect">
            <a:avLst/>
          </a:prstGeom>
          <a:noFill/>
          <a:ln>
            <a:noFill/>
          </a:ln>
        </p:spPr>
        <p:txBody>
          <a:bodyPr spcFirstLastPara="1" wrap="square" lIns="91425" tIns="45700" rIns="91425" bIns="45700" anchor="t" anchorCtr="0"/>
          <a:lstStyle>
            <a:lvl1pPr marR="0" lvl="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1" name="Shape 21"/>
          <p:cNvSpPr>
            <a:spLocks noGrp="1"/>
          </p:cNvSpPr>
          <p:nvPr>
            <p:ph type="pic" idx="5"/>
          </p:nvPr>
        </p:nvSpPr>
        <p:spPr>
          <a:xfrm>
            <a:off x="6570142" y="4606925"/>
            <a:ext cx="1968500" cy="1968500"/>
          </a:xfrm>
          <a:prstGeom prst="rect">
            <a:avLst/>
          </a:prstGeom>
          <a:noFill/>
          <a:ln>
            <a:noFill/>
          </a:ln>
        </p:spPr>
        <p:txBody>
          <a:bodyPr spcFirstLastPara="1" wrap="square" lIns="91425" tIns="45700" rIns="91425" bIns="45700" anchor="t" anchorCtr="0"/>
          <a:lstStyle>
            <a:lvl1pPr marR="0" lvl="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extLst>
      <p:ext uri="{BB962C8B-B14F-4D97-AF65-F5344CB8AC3E}">
        <p14:creationId xmlns:p14="http://schemas.microsoft.com/office/powerpoint/2010/main" val="37860236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slideLayout" Target="../slideLayouts/slideLayout22.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slideLayout" Target="../slideLayouts/slideLayout21.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1755" y="608571"/>
            <a:ext cx="10948493" cy="1060039"/>
          </a:xfrm>
          <a:prstGeom prst="rect">
            <a:avLst/>
          </a:prstGeom>
        </p:spPr>
        <p:txBody>
          <a:bodyPr vert="horz" lIns="0" tIns="0" rIns="0" bIns="0" rtlCol="0" anchor="t" anchorCtr="0">
            <a:noAutofit/>
          </a:bodyPr>
          <a:lstStyle/>
          <a:p>
            <a:endParaRPr lang="en-GB"/>
          </a:p>
        </p:txBody>
      </p:sp>
      <p:sp>
        <p:nvSpPr>
          <p:cNvPr id="3" name="Text Placeholder 2"/>
          <p:cNvSpPr>
            <a:spLocks noGrp="1"/>
          </p:cNvSpPr>
          <p:nvPr>
            <p:ph type="body" idx="1"/>
          </p:nvPr>
        </p:nvSpPr>
        <p:spPr>
          <a:xfrm>
            <a:off x="621755" y="1684486"/>
            <a:ext cx="10948493" cy="4223614"/>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41173841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transition>
    <p:fade/>
  </p:transition>
  <p:txStyles>
    <p:titleStyle>
      <a:lvl1pPr marL="0" algn="l" defTabSz="1219043" rtl="0" eaLnBrk="1" latinLnBrk="0" hangingPunct="1">
        <a:lnSpc>
          <a:spcPct val="80000"/>
        </a:lnSpc>
        <a:spcBef>
          <a:spcPts val="800"/>
        </a:spcBef>
        <a:spcAft>
          <a:spcPts val="0"/>
        </a:spcAft>
        <a:buNone/>
        <a:defRPr lang="en-GB" sz="2916" kern="1200" dirty="0">
          <a:solidFill>
            <a:srgbClr val="38B548"/>
          </a:solidFill>
          <a:latin typeface="+mj-lt"/>
          <a:ea typeface="+mj-ea"/>
          <a:cs typeface="Sky Text Light"/>
        </a:defRPr>
      </a:lvl1pPr>
    </p:titleStyle>
    <p:bodyStyle>
      <a:lvl1pPr marL="239169" indent="-239169" algn="l" defTabSz="1219122" rtl="0" eaLnBrk="1" latinLnBrk="0" hangingPunct="1">
        <a:spcBef>
          <a:spcPts val="800"/>
        </a:spcBef>
        <a:buClr>
          <a:srgbClr val="0644A1"/>
        </a:buClr>
        <a:buFont typeface="Arial" pitchFamily="34" charset="0"/>
        <a:buChar char="•"/>
        <a:defRPr sz="1875" kern="1200">
          <a:solidFill>
            <a:srgbClr val="323232"/>
          </a:solidFill>
          <a:latin typeface="+mn-lt"/>
          <a:ea typeface="+mn-ea"/>
          <a:cs typeface="+mn-cs"/>
        </a:defRPr>
      </a:lvl1pPr>
      <a:lvl2pPr marL="487469" indent="-224986" algn="l" defTabSz="1219122" rtl="0" eaLnBrk="1" latinLnBrk="0" hangingPunct="1">
        <a:spcBef>
          <a:spcPts val="625"/>
        </a:spcBef>
        <a:buClr>
          <a:srgbClr val="0644A1"/>
        </a:buClr>
        <a:buFont typeface="Arial" pitchFamily="34" charset="0"/>
        <a:buChar char="–"/>
        <a:tabLst/>
        <a:defRPr sz="1667" kern="1200">
          <a:solidFill>
            <a:srgbClr val="323232"/>
          </a:solidFill>
          <a:latin typeface="+mn-lt"/>
          <a:ea typeface="+mn-ea"/>
          <a:cs typeface="+mn-cs"/>
        </a:defRPr>
      </a:lvl2pPr>
      <a:lvl3pPr marL="667457" indent="-179988" algn="l" defTabSz="1219122" rtl="0" eaLnBrk="1" latinLnBrk="0" hangingPunct="1">
        <a:spcBef>
          <a:spcPts val="625"/>
        </a:spcBef>
        <a:buClr>
          <a:srgbClr val="0644A1"/>
        </a:buClr>
        <a:buFont typeface="Lucida Grande"/>
        <a:buChar char="­"/>
        <a:tabLst/>
        <a:defRPr sz="1458" kern="1200">
          <a:solidFill>
            <a:srgbClr val="323232"/>
          </a:solidFill>
          <a:latin typeface="+mn-lt"/>
          <a:ea typeface="+mn-ea"/>
          <a:cs typeface="+mn-cs"/>
        </a:defRPr>
      </a:lvl3pPr>
      <a:lvl4pPr marL="869944" indent="-186851" algn="l" defTabSz="1219122" rtl="0" eaLnBrk="1" latinLnBrk="0" hangingPunct="1">
        <a:spcBef>
          <a:spcPts val="625"/>
        </a:spcBef>
        <a:buClr>
          <a:srgbClr val="0644A1"/>
        </a:buClr>
        <a:buFont typeface="Arial" pitchFamily="34" charset="0"/>
        <a:buChar char="–"/>
        <a:tabLst/>
        <a:defRPr sz="1250" kern="1200">
          <a:solidFill>
            <a:srgbClr val="323232"/>
          </a:solidFill>
          <a:latin typeface="+mn-lt"/>
          <a:ea typeface="+mn-ea"/>
          <a:cs typeface="+mn-cs"/>
        </a:defRPr>
      </a:lvl4pPr>
      <a:lvl5pPr marL="2743024" indent="-304780" algn="l" defTabSz="1219122" rtl="0" eaLnBrk="1" latinLnBrk="0" hangingPunct="1">
        <a:spcBef>
          <a:spcPct val="20000"/>
        </a:spcBef>
        <a:buFont typeface="Arial" pitchFamily="34" charset="0"/>
        <a:buChar char="»"/>
        <a:defRPr sz="2083" kern="1200">
          <a:solidFill>
            <a:schemeClr val="tx1"/>
          </a:solidFill>
          <a:latin typeface="+mj-lt"/>
          <a:ea typeface="+mn-ea"/>
          <a:cs typeface="+mn-cs"/>
        </a:defRPr>
      </a:lvl5pPr>
      <a:lvl6pPr marL="3352585" indent="-304780" algn="l" defTabSz="1219122" rtl="0" eaLnBrk="1" latinLnBrk="0" hangingPunct="1">
        <a:spcBef>
          <a:spcPct val="20000"/>
        </a:spcBef>
        <a:buFont typeface="Arial" pitchFamily="34" charset="0"/>
        <a:buChar char="•"/>
        <a:defRPr sz="2708" kern="1200">
          <a:solidFill>
            <a:schemeClr val="tx1"/>
          </a:solidFill>
          <a:latin typeface="+mn-lt"/>
          <a:ea typeface="+mn-ea"/>
          <a:cs typeface="+mn-cs"/>
        </a:defRPr>
      </a:lvl6pPr>
      <a:lvl7pPr marL="3962146" indent="-304780" algn="l" defTabSz="1219122" rtl="0" eaLnBrk="1" latinLnBrk="0" hangingPunct="1">
        <a:spcBef>
          <a:spcPct val="20000"/>
        </a:spcBef>
        <a:buFont typeface="Arial" pitchFamily="34" charset="0"/>
        <a:buChar char="•"/>
        <a:defRPr sz="2708" kern="1200">
          <a:solidFill>
            <a:schemeClr val="tx1"/>
          </a:solidFill>
          <a:latin typeface="+mn-lt"/>
          <a:ea typeface="+mn-ea"/>
          <a:cs typeface="+mn-cs"/>
        </a:defRPr>
      </a:lvl7pPr>
      <a:lvl8pPr marL="4571707" indent="-304780" algn="l" defTabSz="1219122" rtl="0" eaLnBrk="1" latinLnBrk="0" hangingPunct="1">
        <a:spcBef>
          <a:spcPct val="20000"/>
        </a:spcBef>
        <a:buFont typeface="Arial" pitchFamily="34" charset="0"/>
        <a:buChar char="•"/>
        <a:defRPr sz="2708" kern="1200">
          <a:solidFill>
            <a:schemeClr val="tx1"/>
          </a:solidFill>
          <a:latin typeface="+mn-lt"/>
          <a:ea typeface="+mn-ea"/>
          <a:cs typeface="+mn-cs"/>
        </a:defRPr>
      </a:lvl8pPr>
      <a:lvl9pPr marL="5181268" indent="-304780" algn="l" defTabSz="1219122" rtl="0" eaLnBrk="1" latinLnBrk="0" hangingPunct="1">
        <a:spcBef>
          <a:spcPct val="20000"/>
        </a:spcBef>
        <a:buFont typeface="Arial" pitchFamily="34" charset="0"/>
        <a:buChar char="•"/>
        <a:defRPr sz="2708" kern="1200">
          <a:solidFill>
            <a:schemeClr val="tx1"/>
          </a:solidFill>
          <a:latin typeface="+mn-lt"/>
          <a:ea typeface="+mn-ea"/>
          <a:cs typeface="+mn-cs"/>
        </a:defRPr>
      </a:lvl9pPr>
    </p:bodyStyle>
    <p:otherStyle>
      <a:defPPr>
        <a:defRPr lang="en-US"/>
      </a:defPPr>
      <a:lvl1pPr marL="0" algn="l" defTabSz="1219122" rtl="0" eaLnBrk="1" latinLnBrk="0" hangingPunct="1">
        <a:defRPr sz="2396" kern="1200">
          <a:solidFill>
            <a:schemeClr val="tx1"/>
          </a:solidFill>
          <a:latin typeface="+mn-lt"/>
          <a:ea typeface="+mn-ea"/>
          <a:cs typeface="+mn-cs"/>
        </a:defRPr>
      </a:lvl1pPr>
      <a:lvl2pPr marL="609561" algn="l" defTabSz="1219122" rtl="0" eaLnBrk="1" latinLnBrk="0" hangingPunct="1">
        <a:defRPr sz="2396" kern="1200">
          <a:solidFill>
            <a:schemeClr val="tx1"/>
          </a:solidFill>
          <a:latin typeface="+mn-lt"/>
          <a:ea typeface="+mn-ea"/>
          <a:cs typeface="+mn-cs"/>
        </a:defRPr>
      </a:lvl2pPr>
      <a:lvl3pPr marL="1219122" algn="l" defTabSz="1219122" rtl="0" eaLnBrk="1" latinLnBrk="0" hangingPunct="1">
        <a:defRPr sz="2396" kern="1200">
          <a:solidFill>
            <a:schemeClr val="tx1"/>
          </a:solidFill>
          <a:latin typeface="+mn-lt"/>
          <a:ea typeface="+mn-ea"/>
          <a:cs typeface="+mn-cs"/>
        </a:defRPr>
      </a:lvl3pPr>
      <a:lvl4pPr marL="1828683" algn="l" defTabSz="1219122" rtl="0" eaLnBrk="1" latinLnBrk="0" hangingPunct="1">
        <a:defRPr sz="2396" kern="1200">
          <a:solidFill>
            <a:schemeClr val="tx1"/>
          </a:solidFill>
          <a:latin typeface="+mn-lt"/>
          <a:ea typeface="+mn-ea"/>
          <a:cs typeface="+mn-cs"/>
        </a:defRPr>
      </a:lvl4pPr>
      <a:lvl5pPr marL="2438244" algn="l" defTabSz="1219122" rtl="0" eaLnBrk="1" latinLnBrk="0" hangingPunct="1">
        <a:defRPr sz="2396" kern="1200">
          <a:solidFill>
            <a:schemeClr val="tx1"/>
          </a:solidFill>
          <a:latin typeface="+mn-lt"/>
          <a:ea typeface="+mn-ea"/>
          <a:cs typeface="+mn-cs"/>
        </a:defRPr>
      </a:lvl5pPr>
      <a:lvl6pPr marL="3047805" algn="l" defTabSz="1219122" rtl="0" eaLnBrk="1" latinLnBrk="0" hangingPunct="1">
        <a:defRPr sz="2396" kern="1200">
          <a:solidFill>
            <a:schemeClr val="tx1"/>
          </a:solidFill>
          <a:latin typeface="+mn-lt"/>
          <a:ea typeface="+mn-ea"/>
          <a:cs typeface="+mn-cs"/>
        </a:defRPr>
      </a:lvl6pPr>
      <a:lvl7pPr marL="3657366" algn="l" defTabSz="1219122" rtl="0" eaLnBrk="1" latinLnBrk="0" hangingPunct="1">
        <a:defRPr sz="2396" kern="1200">
          <a:solidFill>
            <a:schemeClr val="tx1"/>
          </a:solidFill>
          <a:latin typeface="+mn-lt"/>
          <a:ea typeface="+mn-ea"/>
          <a:cs typeface="+mn-cs"/>
        </a:defRPr>
      </a:lvl7pPr>
      <a:lvl8pPr marL="4266927" algn="l" defTabSz="1219122" rtl="0" eaLnBrk="1" latinLnBrk="0" hangingPunct="1">
        <a:defRPr sz="2396" kern="1200">
          <a:solidFill>
            <a:schemeClr val="tx1"/>
          </a:solidFill>
          <a:latin typeface="+mn-lt"/>
          <a:ea typeface="+mn-ea"/>
          <a:cs typeface="+mn-cs"/>
        </a:defRPr>
      </a:lvl8pPr>
      <a:lvl9pPr marL="4876488" algn="l" defTabSz="1219122" rtl="0" eaLnBrk="1" latinLnBrk="0" hangingPunct="1">
        <a:defRPr sz="2396"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073">
          <p15:clr>
            <a:srgbClr val="F26B43"/>
          </p15:clr>
        </p15:guide>
        <p15:guide id="2" pos="368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A4B799-80CF-44D3-A6A4-3BB7C90ACBC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FA0A010-D794-4F39-A2F9-64A74347641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CB3EE9-AEDD-4DE3-A919-DF8DDA887DF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079D9A-3D28-4854-9BAC-F06D891AC83A}" type="datetimeFigureOut">
              <a:rPr lang="en-GB" smtClean="0"/>
              <a:t>14/10/2020</a:t>
            </a:fld>
            <a:endParaRPr lang="en-GB"/>
          </a:p>
        </p:txBody>
      </p:sp>
      <p:sp>
        <p:nvSpPr>
          <p:cNvPr id="5" name="Footer Placeholder 4">
            <a:extLst>
              <a:ext uri="{FF2B5EF4-FFF2-40B4-BE49-F238E27FC236}">
                <a16:creationId xmlns:a16="http://schemas.microsoft.com/office/drawing/2014/main" id="{034C75BF-5D0E-41B7-AF72-ED8E367C91D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26251EE-ED98-40D6-9571-F73E2F62C8D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18F708-881A-4CBC-8478-A1336A9B5469}" type="slidenum">
              <a:rPr lang="en-GB" smtClean="0"/>
              <a:t>‹#›</a:t>
            </a:fld>
            <a:endParaRPr lang="en-GB"/>
          </a:p>
        </p:txBody>
      </p:sp>
    </p:spTree>
    <p:extLst>
      <p:ext uri="{BB962C8B-B14F-4D97-AF65-F5344CB8AC3E}">
        <p14:creationId xmlns:p14="http://schemas.microsoft.com/office/powerpoint/2010/main" val="1346087594"/>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0.xml"/><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2.xml"/><Relationship Id="rId1" Type="http://schemas.openxmlformats.org/officeDocument/2006/relationships/slideLayout" Target="../slideLayouts/slideLayout21.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8" Type="http://schemas.openxmlformats.org/officeDocument/2006/relationships/image" Target="../media/image19.jpeg"/><Relationship Id="rId13" Type="http://schemas.openxmlformats.org/officeDocument/2006/relationships/image" Target="../media/image24.png"/><Relationship Id="rId18" Type="http://schemas.openxmlformats.org/officeDocument/2006/relationships/image" Target="../media/image29.jpeg"/><Relationship Id="rId26" Type="http://schemas.openxmlformats.org/officeDocument/2006/relationships/image" Target="../media/image5.emf"/><Relationship Id="rId3" Type="http://schemas.openxmlformats.org/officeDocument/2006/relationships/image" Target="../media/image14.png"/><Relationship Id="rId21" Type="http://schemas.openxmlformats.org/officeDocument/2006/relationships/image" Target="../media/image32.jpeg"/><Relationship Id="rId7" Type="http://schemas.openxmlformats.org/officeDocument/2006/relationships/image" Target="../media/image18.png"/><Relationship Id="rId12" Type="http://schemas.openxmlformats.org/officeDocument/2006/relationships/image" Target="../media/image23.png"/><Relationship Id="rId17" Type="http://schemas.openxmlformats.org/officeDocument/2006/relationships/image" Target="../media/image28.png"/><Relationship Id="rId25" Type="http://schemas.openxmlformats.org/officeDocument/2006/relationships/image" Target="../media/image7.emf"/><Relationship Id="rId2" Type="http://schemas.openxmlformats.org/officeDocument/2006/relationships/notesSlide" Target="../notesSlides/notesSlide3.xml"/><Relationship Id="rId16" Type="http://schemas.openxmlformats.org/officeDocument/2006/relationships/image" Target="../media/image27.png"/><Relationship Id="rId20" Type="http://schemas.openxmlformats.org/officeDocument/2006/relationships/image" Target="../media/image31.png"/><Relationship Id="rId29" Type="http://schemas.openxmlformats.org/officeDocument/2006/relationships/image" Target="../media/image37.png"/><Relationship Id="rId1" Type="http://schemas.openxmlformats.org/officeDocument/2006/relationships/slideLayout" Target="../slideLayouts/slideLayout22.xml"/><Relationship Id="rId6" Type="http://schemas.openxmlformats.org/officeDocument/2006/relationships/image" Target="../media/image17.png"/><Relationship Id="rId11" Type="http://schemas.openxmlformats.org/officeDocument/2006/relationships/image" Target="../media/image22.png"/><Relationship Id="rId24" Type="http://schemas.openxmlformats.org/officeDocument/2006/relationships/image" Target="../media/image35.png"/><Relationship Id="rId5" Type="http://schemas.openxmlformats.org/officeDocument/2006/relationships/image" Target="../media/image16.png"/><Relationship Id="rId15" Type="http://schemas.openxmlformats.org/officeDocument/2006/relationships/image" Target="../media/image26.png"/><Relationship Id="rId23" Type="http://schemas.openxmlformats.org/officeDocument/2006/relationships/image" Target="../media/image34.png"/><Relationship Id="rId28" Type="http://schemas.openxmlformats.org/officeDocument/2006/relationships/image" Target="../media/image36.png"/><Relationship Id="rId10" Type="http://schemas.openxmlformats.org/officeDocument/2006/relationships/image" Target="../media/image21.png"/><Relationship Id="rId19" Type="http://schemas.openxmlformats.org/officeDocument/2006/relationships/image" Target="../media/image30.png"/><Relationship Id="rId4" Type="http://schemas.openxmlformats.org/officeDocument/2006/relationships/image" Target="../media/image15.png"/><Relationship Id="rId9" Type="http://schemas.openxmlformats.org/officeDocument/2006/relationships/image" Target="../media/image20.png"/><Relationship Id="rId14" Type="http://schemas.openxmlformats.org/officeDocument/2006/relationships/image" Target="../media/image25.png"/><Relationship Id="rId22" Type="http://schemas.openxmlformats.org/officeDocument/2006/relationships/image" Target="../media/image33.png"/><Relationship Id="rId27" Type="http://schemas.openxmlformats.org/officeDocument/2006/relationships/image" Target="../media/image6.emf"/><Relationship Id="rId30" Type="http://schemas.openxmlformats.org/officeDocument/2006/relationships/image" Target="../media/image38.jpeg"/></Relationships>
</file>

<file path=ppt/slides/_rels/slide6.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39.jpeg"/><Relationship Id="rId7" Type="http://schemas.openxmlformats.org/officeDocument/2006/relationships/image" Target="../media/image43.jpeg"/><Relationship Id="rId2" Type="http://schemas.openxmlformats.org/officeDocument/2006/relationships/notesSlide" Target="../notesSlides/notesSlide4.xml"/><Relationship Id="rId1" Type="http://schemas.openxmlformats.org/officeDocument/2006/relationships/slideLayout" Target="../slideLayouts/slideLayout11.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 Id="rId9" Type="http://schemas.openxmlformats.org/officeDocument/2006/relationships/image" Target="../media/image13.emf"/></Relationships>
</file>

<file path=ppt/slides/_rels/slide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5.xml"/><Relationship Id="rId1" Type="http://schemas.openxmlformats.org/officeDocument/2006/relationships/slideLayout" Target="../slideLayouts/slideLayout11.xml"/><Relationship Id="rId5" Type="http://schemas.openxmlformats.org/officeDocument/2006/relationships/image" Target="../media/image6.emf"/><Relationship Id="rId4" Type="http://schemas.openxmlformats.org/officeDocument/2006/relationships/image" Target="../media/image5.emf"/></Relationships>
</file>

<file path=ppt/slides/_rels/slide8.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46.jpeg"/><Relationship Id="rId7" Type="http://schemas.openxmlformats.org/officeDocument/2006/relationships/image" Target="../media/image5.emf"/><Relationship Id="rId2" Type="http://schemas.openxmlformats.org/officeDocument/2006/relationships/notesSlide" Target="../notesSlides/notesSlide6.xml"/><Relationship Id="rId1" Type="http://schemas.openxmlformats.org/officeDocument/2006/relationships/slideLayout" Target="../slideLayouts/slideLayout22.xml"/><Relationship Id="rId6" Type="http://schemas.openxmlformats.org/officeDocument/2006/relationships/image" Target="../media/image13.emf"/><Relationship Id="rId5" Type="http://schemas.openxmlformats.org/officeDocument/2006/relationships/image" Target="../media/image48.jpeg"/><Relationship Id="rId4" Type="http://schemas.openxmlformats.org/officeDocument/2006/relationships/image" Target="../media/image47.jpeg"/></Relationships>
</file>

<file path=ppt/slides/_rels/slide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7.xml"/><Relationship Id="rId1" Type="http://schemas.openxmlformats.org/officeDocument/2006/relationships/slideLayout" Target="../slideLayouts/slideLayout22.xml"/><Relationship Id="rId5" Type="http://schemas.openxmlformats.org/officeDocument/2006/relationships/image" Target="../media/image6.emf"/><Relationship Id="rId4" Type="http://schemas.openxmlformats.org/officeDocument/2006/relationships/image" Target="../media/image5.emf"/></Relationships>
</file>

<file path=ppt/slides/_rels/slide10.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49.jpeg"/><Relationship Id="rId7" Type="http://schemas.openxmlformats.org/officeDocument/2006/relationships/image" Target="../media/image5.emf"/><Relationship Id="rId2" Type="http://schemas.openxmlformats.org/officeDocument/2006/relationships/notesSlide" Target="../notesSlides/notesSlide8.xml"/><Relationship Id="rId1" Type="http://schemas.openxmlformats.org/officeDocument/2006/relationships/slideLayout" Target="../slideLayouts/slideLayout22.xml"/><Relationship Id="rId6" Type="http://schemas.openxmlformats.org/officeDocument/2006/relationships/image" Target="../media/image13.emf"/><Relationship Id="rId5" Type="http://schemas.openxmlformats.org/officeDocument/2006/relationships/image" Target="../media/image51.jpeg"/><Relationship Id="rId4" Type="http://schemas.openxmlformats.org/officeDocument/2006/relationships/image" Target="../media/image50.jpeg"/></Relationships>
</file>

<file path=ppt/slides/_rels/slide1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9.xml"/><Relationship Id="rId1" Type="http://schemas.openxmlformats.org/officeDocument/2006/relationships/slideLayout" Target="../slideLayouts/slideLayout22.xml"/><Relationship Id="rId5" Type="http://schemas.openxmlformats.org/officeDocument/2006/relationships/image" Target="../media/image13.emf"/><Relationship Id="rId4" Type="http://schemas.openxmlformats.org/officeDocument/2006/relationships/image" Target="../media/image53.jpeg"/></Relationships>
</file>

<file path=ppt/slides/_rels/slide12.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10.xml"/><Relationship Id="rId1" Type="http://schemas.openxmlformats.org/officeDocument/2006/relationships/slideLayout" Target="../slideLayouts/slideLayout22.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3.emf"/></Relationships>
</file>

<file path=ppt/slides/_rels/slide1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11.xml"/><Relationship Id="rId1" Type="http://schemas.openxmlformats.org/officeDocument/2006/relationships/slideLayout" Target="../slideLayouts/slideLayout22.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3.emf"/></Relationships>
</file>

<file path=ppt/slides/_rels/slide1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2.xml"/><Relationship Id="rId1" Type="http://schemas.openxmlformats.org/officeDocument/2006/relationships/slideLayout" Target="../slideLayouts/slideLayout22.xml"/><Relationship Id="rId5" Type="http://schemas.openxmlformats.org/officeDocument/2006/relationships/image" Target="../media/image6.emf"/><Relationship Id="rId4" Type="http://schemas.openxmlformats.org/officeDocument/2006/relationships/image" Target="../media/image5.emf"/></Relationships>
</file>

<file path=ppt/slides/_rels/slide1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13.xml"/><Relationship Id="rId1" Type="http://schemas.openxmlformats.org/officeDocument/2006/relationships/slideLayout" Target="../slideLayouts/slideLayout22.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3.emf"/></Relationships>
</file>

<file path=ppt/slides/_rels/slide16.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14.xml"/><Relationship Id="rId1" Type="http://schemas.openxmlformats.org/officeDocument/2006/relationships/slideLayout" Target="../slideLayouts/slideLayout22.xml"/><Relationship Id="rId6" Type="http://schemas.openxmlformats.org/officeDocument/2006/relationships/image" Target="../media/image13.emf"/><Relationship Id="rId5" Type="http://schemas.openxmlformats.org/officeDocument/2006/relationships/image" Target="../media/image59.jpeg"/><Relationship Id="rId4" Type="http://schemas.openxmlformats.org/officeDocument/2006/relationships/image" Target="../media/image58.jpeg"/></Relationships>
</file>

<file path=ppt/slides/_rels/slide1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image" Target="../media/image13.emf"/><Relationship Id="rId5" Type="http://schemas.openxmlformats.org/officeDocument/2006/relationships/image" Target="../media/image62.jpeg"/><Relationship Id="rId4" Type="http://schemas.openxmlformats.org/officeDocument/2006/relationships/image" Target="../media/image61.jpeg"/></Relationships>
</file>

<file path=ppt/slides/_rels/slide1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63.jpeg"/><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16.xml"/><Relationship Id="rId1" Type="http://schemas.openxmlformats.org/officeDocument/2006/relationships/slideLayout" Target="../slideLayouts/slideLayout22.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3.emf"/></Relationships>
</file>

<file path=ppt/slides/_rels/slide2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7.xml"/><Relationship Id="rId1" Type="http://schemas.openxmlformats.org/officeDocument/2006/relationships/slideLayout" Target="../slideLayouts/slideLayout10.xml"/><Relationship Id="rId5" Type="http://schemas.openxmlformats.org/officeDocument/2006/relationships/image" Target="../media/image6.emf"/><Relationship Id="rId4" Type="http://schemas.openxmlformats.org/officeDocument/2006/relationships/image" Target="../media/image5.emf"/></Relationships>
</file>

<file path=ppt/slides/_rels/slide2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65.png"/><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8.xml"/><Relationship Id="rId1" Type="http://schemas.openxmlformats.org/officeDocument/2006/relationships/slideLayout" Target="../slideLayouts/slideLayout10.xml"/><Relationship Id="rId5" Type="http://schemas.openxmlformats.org/officeDocument/2006/relationships/image" Target="../media/image6.emf"/><Relationship Id="rId4" Type="http://schemas.openxmlformats.org/officeDocument/2006/relationships/image" Target="../media/image5.emf"/></Relationships>
</file>

<file path=ppt/slides/_rels/slide27.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image" Target="../media/image13.emf"/><Relationship Id="rId3" Type="http://schemas.openxmlformats.org/officeDocument/2006/relationships/image" Target="../media/image70.png"/><Relationship Id="rId7" Type="http://schemas.openxmlformats.org/officeDocument/2006/relationships/image" Target="../media/image74.png"/><Relationship Id="rId12" Type="http://schemas.openxmlformats.org/officeDocument/2006/relationships/image" Target="../media/image6.emf"/><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image" Target="../media/image73.png"/><Relationship Id="rId11" Type="http://schemas.openxmlformats.org/officeDocument/2006/relationships/image" Target="../media/image5.emf"/><Relationship Id="rId5" Type="http://schemas.openxmlformats.org/officeDocument/2006/relationships/image" Target="../media/image72.png"/><Relationship Id="rId10" Type="http://schemas.openxmlformats.org/officeDocument/2006/relationships/image" Target="../media/image77.png"/><Relationship Id="rId4" Type="http://schemas.openxmlformats.org/officeDocument/2006/relationships/image" Target="../media/image71.png"/><Relationship Id="rId9" Type="http://schemas.openxmlformats.org/officeDocument/2006/relationships/image" Target="../media/image76.png"/></Relationships>
</file>

<file path=ppt/slides/_rels/slide28.xml.rels><?xml version="1.0" encoding="UTF-8" standalone="yes"?>
<Relationships xmlns="http://schemas.openxmlformats.org/package/2006/relationships"><Relationship Id="rId8" Type="http://schemas.openxmlformats.org/officeDocument/2006/relationships/image" Target="../media/image82.png"/><Relationship Id="rId3" Type="http://schemas.openxmlformats.org/officeDocument/2006/relationships/image" Target="../media/image13.emf"/><Relationship Id="rId7" Type="http://schemas.openxmlformats.org/officeDocument/2006/relationships/image" Target="../media/image81.png"/><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image" Target="../media/image80.png"/><Relationship Id="rId5" Type="http://schemas.openxmlformats.org/officeDocument/2006/relationships/image" Target="../media/image79.png"/><Relationship Id="rId4" Type="http://schemas.openxmlformats.org/officeDocument/2006/relationships/image" Target="../media/image78.png"/><Relationship Id="rId9" Type="http://schemas.openxmlformats.org/officeDocument/2006/relationships/image" Target="../media/image83.png"/></Relationships>
</file>

<file path=ppt/slides/_rels/slide2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21.xml"/><Relationship Id="rId1" Type="http://schemas.openxmlformats.org/officeDocument/2006/relationships/slideLayout" Target="../slideLayouts/slideLayout10.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84.png"/></Relationships>
</file>

<file path=ppt/slides/_rels/slide3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85.jpeg"/><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10.xml"/><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1E4E4CB3-66A8-45C2-9ED8-D86790731EF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12192000" cy="6858001"/>
          </a:xfrm>
          <a:prstGeom prst="rect">
            <a:avLst/>
          </a:prstGeom>
        </p:spPr>
      </p:pic>
      <p:grpSp>
        <p:nvGrpSpPr>
          <p:cNvPr id="4" name="Group 3">
            <a:extLst>
              <a:ext uri="{FF2B5EF4-FFF2-40B4-BE49-F238E27FC236}">
                <a16:creationId xmlns:a16="http://schemas.microsoft.com/office/drawing/2014/main" id="{7A9818A3-3F95-4DB5-BEF2-486AD336B9DF}"/>
              </a:ext>
            </a:extLst>
          </p:cNvPr>
          <p:cNvGrpSpPr/>
          <p:nvPr/>
        </p:nvGrpSpPr>
        <p:grpSpPr>
          <a:xfrm>
            <a:off x="9898912" y="5665577"/>
            <a:ext cx="1945532" cy="1192423"/>
            <a:chOff x="8435872" y="4768875"/>
            <a:chExt cx="3408572" cy="2089125"/>
          </a:xfrm>
        </p:grpSpPr>
        <p:pic>
          <p:nvPicPr>
            <p:cNvPr id="5" name="Picture 4">
              <a:extLst>
                <a:ext uri="{FF2B5EF4-FFF2-40B4-BE49-F238E27FC236}">
                  <a16:creationId xmlns:a16="http://schemas.microsoft.com/office/drawing/2014/main" id="{1AF24FB3-7848-4C98-91DD-23B957CFB0D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435872" y="4768875"/>
              <a:ext cx="3408572" cy="2089125"/>
            </a:xfrm>
            <a:prstGeom prst="rect">
              <a:avLst/>
            </a:prstGeom>
          </p:spPr>
        </p:pic>
        <p:pic>
          <p:nvPicPr>
            <p:cNvPr id="6" name="Picture 5">
              <a:extLst>
                <a:ext uri="{FF2B5EF4-FFF2-40B4-BE49-F238E27FC236}">
                  <a16:creationId xmlns:a16="http://schemas.microsoft.com/office/drawing/2014/main" id="{298FF636-69CC-4E55-B9D1-13FD5FE4905C}"/>
                </a:ext>
              </a:extLst>
            </p:cNvPr>
            <p:cNvPicPr>
              <a:picLocks noChangeAspect="1"/>
            </p:cNvPicPr>
            <p:nvPr/>
          </p:nvPicPr>
          <p:blipFill>
            <a:blip r:embed="rId5"/>
            <a:stretch>
              <a:fillRect/>
            </a:stretch>
          </p:blipFill>
          <p:spPr>
            <a:xfrm>
              <a:off x="9423921" y="5518499"/>
              <a:ext cx="1443775" cy="1181271"/>
            </a:xfrm>
            <a:prstGeom prst="rect">
              <a:avLst/>
            </a:prstGeom>
          </p:spPr>
        </p:pic>
      </p:grpSp>
      <p:pic>
        <p:nvPicPr>
          <p:cNvPr id="12" name="Picture 11">
            <a:extLst>
              <a:ext uri="{FF2B5EF4-FFF2-40B4-BE49-F238E27FC236}">
                <a16:creationId xmlns:a16="http://schemas.microsoft.com/office/drawing/2014/main" id="{D4D47233-E08E-4712-9897-ADF47408F0A6}"/>
              </a:ext>
            </a:extLst>
          </p:cNvPr>
          <p:cNvPicPr>
            <a:picLocks noChangeAspect="1"/>
          </p:cNvPicPr>
          <p:nvPr/>
        </p:nvPicPr>
        <p:blipFill>
          <a:blip r:embed="rId6"/>
          <a:stretch>
            <a:fillRect/>
          </a:stretch>
        </p:blipFill>
        <p:spPr>
          <a:xfrm>
            <a:off x="-619396" y="1484615"/>
            <a:ext cx="9773903" cy="5990457"/>
          </a:xfrm>
          <a:prstGeom prst="rect">
            <a:avLst/>
          </a:prstGeom>
        </p:spPr>
      </p:pic>
      <p:sp>
        <p:nvSpPr>
          <p:cNvPr id="14" name="TextBox 13">
            <a:extLst>
              <a:ext uri="{FF2B5EF4-FFF2-40B4-BE49-F238E27FC236}">
                <a16:creationId xmlns:a16="http://schemas.microsoft.com/office/drawing/2014/main" id="{64ACE782-0FE8-48BC-8CC2-F7FEFDD75207}"/>
              </a:ext>
            </a:extLst>
          </p:cNvPr>
          <p:cNvSpPr txBox="1"/>
          <p:nvPr/>
        </p:nvSpPr>
        <p:spPr>
          <a:xfrm>
            <a:off x="1377966" y="4182622"/>
            <a:ext cx="5483726"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a:ln>
                  <a:noFill/>
                </a:ln>
                <a:solidFill>
                  <a:prstClr val="white"/>
                </a:solidFill>
                <a:effectLst/>
                <a:uLnTx/>
                <a:uFillTx/>
                <a:latin typeface="Calibri" panose="020F0502020204030204"/>
                <a:ea typeface="+mn-ea"/>
                <a:cs typeface="+mn-cs"/>
              </a:rPr>
              <a:t>Responsible Media</a:t>
            </a:r>
          </a:p>
        </p:txBody>
      </p:sp>
      <p:sp>
        <p:nvSpPr>
          <p:cNvPr id="17" name="TextBox 16">
            <a:extLst>
              <a:ext uri="{FF2B5EF4-FFF2-40B4-BE49-F238E27FC236}">
                <a16:creationId xmlns:a16="http://schemas.microsoft.com/office/drawing/2014/main" id="{901F5829-6AB1-4251-8C10-1FD775EB494C}"/>
              </a:ext>
            </a:extLst>
          </p:cNvPr>
          <p:cNvSpPr txBox="1"/>
          <p:nvPr/>
        </p:nvSpPr>
        <p:spPr>
          <a:xfrm>
            <a:off x="1377965" y="4952063"/>
            <a:ext cx="6546835" cy="163121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Unpacking the challenges &amp; opportunities</a:t>
            </a:r>
            <a:b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b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of modern advertising and media.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white"/>
                </a:solidFill>
                <a:effectLst/>
                <a:uLnTx/>
                <a:uFillTx/>
                <a:latin typeface="Calibri" panose="020F0502020204030204"/>
                <a:ea typeface="+mn-ea"/>
                <a:cs typeface="+mn-cs"/>
              </a:rPr>
              <a:t>Jerry Daykin, </a:t>
            </a: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Senior Media Director GSK Consumer Healthcare</a:t>
            </a:r>
            <a:b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b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a:t>
            </a:r>
            <a:r>
              <a:rPr kumimoji="0" lang="en-US" sz="1600" b="0" i="0" u="none" strike="noStrike" kern="1200" cap="none" spc="0" normalizeH="0" baseline="0" noProof="0">
                <a:ln>
                  <a:noFill/>
                </a:ln>
                <a:solidFill>
                  <a:prstClr val="white"/>
                </a:solidFill>
                <a:effectLst/>
                <a:uLnTx/>
                <a:uFillTx/>
                <a:latin typeface="Calibri" panose="020F0502020204030204"/>
                <a:ea typeface="+mn-ea"/>
                <a:cs typeface="+mn-cs"/>
              </a:rPr>
              <a:t>Conscious Advertising Network // Global Alliance Responsible Media)</a:t>
            </a:r>
            <a:endParaRPr kumimoji="0" lang="en-US" sz="20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B6361494-6264-4382-88E2-42998424ECA1}"/>
              </a:ext>
            </a:extLst>
          </p:cNvPr>
          <p:cNvSpPr/>
          <p:nvPr/>
        </p:nvSpPr>
        <p:spPr>
          <a:xfrm>
            <a:off x="10871678" y="0"/>
            <a:ext cx="1314784" cy="2462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white"/>
                </a:solidFill>
                <a:effectLst/>
                <a:uLnTx/>
                <a:uFillTx/>
                <a:latin typeface="Calibri" panose="020F0502020204030204"/>
                <a:ea typeface="+mn-ea"/>
                <a:cs typeface="+mn-cs"/>
              </a:rPr>
              <a:t>Flickr </a:t>
            </a:r>
            <a:r>
              <a:rPr kumimoji="0" lang="en-GB" sz="1000" b="0" i="0" u="none" strike="noStrike" kern="1200" cap="none" spc="0" normalizeH="0" baseline="0" noProof="0" err="1">
                <a:ln>
                  <a:noFill/>
                </a:ln>
                <a:solidFill>
                  <a:prstClr val="white"/>
                </a:solidFill>
                <a:effectLst/>
                <a:uLnTx/>
                <a:uFillTx/>
                <a:latin typeface="Calibri" panose="020F0502020204030204"/>
                <a:ea typeface="+mn-ea"/>
                <a:cs typeface="+mn-cs"/>
              </a:rPr>
              <a:t>chanzephotoart</a:t>
            </a:r>
            <a:endParaRPr kumimoji="0" lang="en-GB" sz="10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descr="Logo&#10;&#10;Description automatically generated">
            <a:extLst>
              <a:ext uri="{FF2B5EF4-FFF2-40B4-BE49-F238E27FC236}">
                <a16:creationId xmlns:a16="http://schemas.microsoft.com/office/drawing/2014/main" id="{49DF9AC2-34CE-4FF7-BCB6-2A9EE496C312}"/>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0072794" y="0"/>
            <a:ext cx="1752600" cy="1314450"/>
          </a:xfrm>
          <a:prstGeom prst="rect">
            <a:avLst/>
          </a:prstGeom>
        </p:spPr>
      </p:pic>
    </p:spTree>
    <p:extLst>
      <p:ext uri="{BB962C8B-B14F-4D97-AF65-F5344CB8AC3E}">
        <p14:creationId xmlns:p14="http://schemas.microsoft.com/office/powerpoint/2010/main" val="37300613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hapter 1: Everything Is Fine | The Good Place Wiki | Fandom">
            <a:extLst>
              <a:ext uri="{FF2B5EF4-FFF2-40B4-BE49-F238E27FC236}">
                <a16:creationId xmlns:a16="http://schemas.microsoft.com/office/drawing/2014/main" id="{41526BDB-CA0F-4BA1-939B-6096D0C1BC0B}"/>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747" y="-388924"/>
            <a:ext cx="12193748" cy="81291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8200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491B97C5-1811-420F-BBA9-3803091ECF5C}"/>
              </a:ext>
            </a:extLst>
          </p:cNvPr>
          <p:cNvSpPr>
            <a:spLocks noGrp="1"/>
          </p:cNvSpPr>
          <p:nvPr>
            <p:ph type="body" sz="quarter" idx="15"/>
          </p:nvPr>
        </p:nvSpPr>
        <p:spPr/>
        <p:txBody>
          <a:bodyPr>
            <a:normAutofit fontScale="92500" lnSpcReduction="20000"/>
          </a:bodyPr>
          <a:lstStyle/>
          <a:p>
            <a:r>
              <a:rPr lang="en-GB"/>
              <a:t>Facing Into Media’s Challenges</a:t>
            </a:r>
          </a:p>
        </p:txBody>
      </p:sp>
      <p:sp>
        <p:nvSpPr>
          <p:cNvPr id="61" name="Text Placeholder 2">
            <a:extLst>
              <a:ext uri="{FF2B5EF4-FFF2-40B4-BE49-F238E27FC236}">
                <a16:creationId xmlns:a16="http://schemas.microsoft.com/office/drawing/2014/main" id="{F77155E8-CB2F-4E2D-833E-DA2B23F79682}"/>
              </a:ext>
            </a:extLst>
          </p:cNvPr>
          <p:cNvSpPr txBox="1">
            <a:spLocks/>
          </p:cNvSpPr>
          <p:nvPr/>
        </p:nvSpPr>
        <p:spPr>
          <a:xfrm>
            <a:off x="477721" y="5972125"/>
            <a:ext cx="10104000" cy="369332"/>
          </a:xfrm>
          <a:prstGeom prst="rect">
            <a:avLst/>
          </a:prstGeom>
        </p:spPr>
        <p:txBody>
          <a:bodyPr lIns="0" anchor="t" anchorCtr="0">
            <a:noAutofit/>
          </a:bodyPr>
          <a:lstStyle>
            <a:lvl1pPr marL="0" marR="0" indent="0" algn="l" defTabSz="914400" rtl="0" eaLnBrk="1" fontAlgn="auto" latinLnBrk="0" hangingPunct="1">
              <a:lnSpc>
                <a:spcPct val="100000"/>
              </a:lnSpc>
              <a:spcBef>
                <a:spcPts val="0"/>
              </a:spcBef>
              <a:spcAft>
                <a:spcPts val="0"/>
              </a:spcAft>
              <a:buClr>
                <a:schemeClr val="tx1"/>
              </a:buClr>
              <a:buSzTx/>
              <a:buFont typeface="Arial" pitchFamily="34" charset="0"/>
              <a:buNone/>
              <a:tabLst/>
              <a:defRPr sz="1600" i="0" kern="1200">
                <a:solidFill>
                  <a:schemeClr val="tx1"/>
                </a:solidFill>
                <a:latin typeface="+mn-lt"/>
                <a:ea typeface="+mn-ea"/>
                <a:cs typeface="+mn-cs"/>
              </a:defRPr>
            </a:lvl1pPr>
            <a:lvl2pPr marL="271463" indent="0" algn="l" defTabSz="914400" rtl="0" eaLnBrk="1" latinLnBrk="0" hangingPunct="1">
              <a:spcBef>
                <a:spcPts val="0"/>
              </a:spcBef>
              <a:spcAft>
                <a:spcPts val="600"/>
              </a:spcAft>
              <a:buFont typeface="Arial" pitchFamily="34" charset="0"/>
              <a:buNone/>
              <a:defRPr sz="1400" kern="1200">
                <a:solidFill>
                  <a:schemeClr val="tx1"/>
                </a:solidFill>
                <a:latin typeface="+mn-lt"/>
                <a:ea typeface="+mn-ea"/>
                <a:cs typeface="+mn-cs"/>
              </a:defRPr>
            </a:lvl2pPr>
            <a:lvl3pPr marL="533400" indent="0" algn="l" defTabSz="914400" rtl="0" eaLnBrk="1" latinLnBrk="0" hangingPunct="1">
              <a:spcBef>
                <a:spcPts val="0"/>
              </a:spcBef>
              <a:spcAft>
                <a:spcPts val="600"/>
              </a:spcAft>
              <a:buFont typeface="Arial" pitchFamily="34" charset="0"/>
              <a:buNone/>
              <a:defRPr sz="1200" kern="1200">
                <a:solidFill>
                  <a:schemeClr val="tx1"/>
                </a:solidFill>
                <a:latin typeface="+mn-lt"/>
                <a:ea typeface="+mn-ea"/>
                <a:cs typeface="+mn-cs"/>
              </a:defRPr>
            </a:lvl3pPr>
            <a:lvl4pPr marL="815975" indent="0" algn="l" defTabSz="914400" rtl="0" eaLnBrk="1" latinLnBrk="0" hangingPunct="1">
              <a:spcBef>
                <a:spcPts val="0"/>
              </a:spcBef>
              <a:spcAft>
                <a:spcPts val="600"/>
              </a:spcAft>
              <a:buFont typeface="Arial" pitchFamily="34" charset="0"/>
              <a:buNone/>
              <a:defRPr sz="1200" kern="1200">
                <a:solidFill>
                  <a:schemeClr val="tx1"/>
                </a:solidFill>
                <a:latin typeface="+mn-lt"/>
                <a:ea typeface="+mn-ea"/>
                <a:cs typeface="+mn-cs"/>
              </a:defRPr>
            </a:lvl4pPr>
            <a:lvl5pPr marL="1104900" indent="0" algn="l" defTabSz="914400" rtl="0" eaLnBrk="1" latinLnBrk="0" hangingPunct="1">
              <a:spcBef>
                <a:spcPts val="0"/>
              </a:spcBef>
              <a:spcAft>
                <a:spcPts val="600"/>
              </a:spcAft>
              <a:buFont typeface="Arial" pitchFamily="34" charset="0"/>
              <a:buNone/>
              <a:defRPr sz="1200" b="0" kern="1200">
                <a:solidFill>
                  <a:schemeClr val="tx1"/>
                </a:solidFill>
                <a:latin typeface="+mn-lt"/>
                <a:ea typeface="+mn-ea"/>
                <a:cs typeface="+mn-cs"/>
              </a:defRPr>
            </a:lvl5pPr>
            <a:lvl6pPr marL="1620000" indent="-270000" algn="l" defTabSz="914400" rtl="0" eaLnBrk="1" latinLnBrk="0" hangingPunct="1">
              <a:spcBef>
                <a:spcPts val="0"/>
              </a:spcBef>
              <a:spcAft>
                <a:spcPts val="600"/>
              </a:spcAft>
              <a:buFont typeface="Arial" pitchFamily="34" charset="0"/>
              <a:buChar char="–"/>
              <a:defRPr sz="1200" kern="1200">
                <a:solidFill>
                  <a:schemeClr val="tx1"/>
                </a:solidFill>
                <a:latin typeface="+mn-lt"/>
                <a:ea typeface="+mn-ea"/>
                <a:cs typeface="+mn-cs"/>
              </a:defRPr>
            </a:lvl6pPr>
            <a:lvl7pPr marL="1800000" indent="-270000" algn="l" defTabSz="914400" rtl="0" eaLnBrk="1" latinLnBrk="0" hangingPunct="1">
              <a:spcBef>
                <a:spcPts val="0"/>
              </a:spcBef>
              <a:spcAft>
                <a:spcPts val="600"/>
              </a:spcAft>
              <a:buFont typeface="Arial" pitchFamily="34" charset="0"/>
              <a:buChar char="–"/>
              <a:defRPr sz="1200" kern="1200">
                <a:solidFill>
                  <a:schemeClr val="tx1"/>
                </a:solidFill>
                <a:latin typeface="+mn-lt"/>
                <a:ea typeface="+mn-ea"/>
                <a:cs typeface="+mn-cs"/>
              </a:defRPr>
            </a:lvl7pPr>
            <a:lvl8pPr marL="2070000" indent="-270000" algn="l" defTabSz="914400" rtl="0" eaLnBrk="1" latinLnBrk="0" hangingPunct="1">
              <a:spcBef>
                <a:spcPts val="0"/>
              </a:spcBef>
              <a:spcAft>
                <a:spcPts val="600"/>
              </a:spcAft>
              <a:buFont typeface="Arial" pitchFamily="34" charset="0"/>
              <a:buChar char="–"/>
              <a:defRPr sz="1200" kern="1200">
                <a:solidFill>
                  <a:schemeClr val="tx1"/>
                </a:solidFill>
                <a:latin typeface="+mn-lt"/>
                <a:ea typeface="+mn-ea"/>
                <a:cs typeface="+mn-cs"/>
              </a:defRPr>
            </a:lvl8pPr>
            <a:lvl9pPr marL="2340000" indent="-270000" algn="l" defTabSz="914400" rtl="0" eaLnBrk="1" latinLnBrk="0" hangingPunct="1">
              <a:spcBef>
                <a:spcPts val="0"/>
              </a:spcBef>
              <a:spcAft>
                <a:spcPts val="600"/>
              </a:spcAft>
              <a:buFont typeface="Arial" pitchFamily="34" charset="0"/>
              <a:buChar char="–"/>
              <a:defRPr sz="1200" kern="1200">
                <a:solidFill>
                  <a:schemeClr val="tx1"/>
                </a:solidFill>
                <a:latin typeface="+mn-lt"/>
                <a:ea typeface="+mn-ea"/>
                <a:cs typeface="+mn-cs"/>
              </a:defRPr>
            </a:lvl9pPr>
          </a:lstStyle>
          <a:p>
            <a:pPr marL="0" marR="0" lvl="0" indent="0" algn="l" defTabSz="1219170" rtl="0" eaLnBrk="1" fontAlgn="auto" latinLnBrk="0" hangingPunct="1">
              <a:lnSpc>
                <a:spcPct val="100000"/>
              </a:lnSpc>
              <a:spcBef>
                <a:spcPts val="0"/>
              </a:spcBef>
              <a:spcAft>
                <a:spcPts val="0"/>
              </a:spcAft>
              <a:buClr>
                <a:srgbClr val="544F40"/>
              </a:buClr>
              <a:buSzTx/>
              <a:buFont typeface="Arial" pitchFamily="34" charset="0"/>
              <a:buNone/>
              <a:tabLst/>
              <a:defRPr/>
            </a:pPr>
            <a:endParaRPr kumimoji="0" lang="en-GB" sz="2133" b="0" i="0" u="none" strike="noStrike" kern="1200" cap="none" spc="0" normalizeH="0" baseline="0" noProof="0">
              <a:ln>
                <a:noFill/>
              </a:ln>
              <a:solidFill>
                <a:srgbClr val="544F40"/>
              </a:solidFill>
              <a:effectLst/>
              <a:uLnTx/>
              <a:uFillTx/>
              <a:latin typeface="Arial"/>
              <a:ea typeface="+mn-ea"/>
              <a:cs typeface="+mn-cs"/>
            </a:endParaRPr>
          </a:p>
        </p:txBody>
      </p:sp>
      <p:sp>
        <p:nvSpPr>
          <p:cNvPr id="27" name="Content Placeholder 4">
            <a:extLst>
              <a:ext uri="{FF2B5EF4-FFF2-40B4-BE49-F238E27FC236}">
                <a16:creationId xmlns:a16="http://schemas.microsoft.com/office/drawing/2014/main" id="{E5C4C5DF-B974-4441-BDF7-AF1BACC763B0}"/>
              </a:ext>
            </a:extLst>
          </p:cNvPr>
          <p:cNvSpPr txBox="1">
            <a:spLocks/>
          </p:cNvSpPr>
          <p:nvPr/>
        </p:nvSpPr>
        <p:spPr>
          <a:xfrm>
            <a:off x="5017432" y="1773573"/>
            <a:ext cx="6771896" cy="3657039"/>
          </a:xfrm>
          <a:prstGeom prst="rect">
            <a:avLst/>
          </a:prstGeom>
        </p:spPr>
        <p:txBody>
          <a:bodyPr/>
          <a:lstStyle>
            <a:lvl1pPr marL="0" indent="0" algn="l" defTabSz="914400" rtl="0" eaLnBrk="1" latinLnBrk="0" hangingPunct="1">
              <a:lnSpc>
                <a:spcPct val="90000"/>
              </a:lnSpc>
              <a:spcBef>
                <a:spcPts val="800"/>
              </a:spcBef>
              <a:spcAft>
                <a:spcPts val="0"/>
              </a:spcAft>
              <a:buClr>
                <a:schemeClr val="tx1"/>
              </a:buClr>
              <a:buFont typeface="Arial" pitchFamily="34" charset="0"/>
              <a:buNone/>
              <a:defRPr sz="1500" kern="1200">
                <a:solidFill>
                  <a:schemeClr val="tx1"/>
                </a:solidFill>
                <a:latin typeface="+mn-lt"/>
                <a:ea typeface="+mn-ea"/>
                <a:cs typeface="+mn-cs"/>
              </a:defRPr>
            </a:lvl1pPr>
            <a:lvl2pPr marL="270000" indent="-270000" algn="l" defTabSz="914400" rtl="0" eaLnBrk="1" latinLnBrk="0" hangingPunct="1">
              <a:lnSpc>
                <a:spcPct val="90000"/>
              </a:lnSpc>
              <a:spcBef>
                <a:spcPts val="800"/>
              </a:spcBef>
              <a:spcAft>
                <a:spcPts val="0"/>
              </a:spcAft>
              <a:buFont typeface="Arial" pitchFamily="34" charset="0"/>
              <a:buChar char="–"/>
              <a:defRPr sz="1500" kern="1200">
                <a:solidFill>
                  <a:schemeClr val="tx1"/>
                </a:solidFill>
                <a:latin typeface="+mn-lt"/>
                <a:ea typeface="+mn-ea"/>
                <a:cs typeface="+mn-cs"/>
              </a:defRPr>
            </a:lvl2pPr>
            <a:lvl3pPr marL="540000" indent="-270000" algn="l" defTabSz="914400" rtl="0" eaLnBrk="1" latinLnBrk="0" hangingPunct="1">
              <a:lnSpc>
                <a:spcPct val="90000"/>
              </a:lnSpc>
              <a:spcBef>
                <a:spcPts val="800"/>
              </a:spcBef>
              <a:spcAft>
                <a:spcPts val="0"/>
              </a:spcAft>
              <a:buFont typeface="Arial" pitchFamily="34" charset="0"/>
              <a:buChar char="–"/>
              <a:defRPr sz="1500" kern="1200">
                <a:solidFill>
                  <a:schemeClr val="tx1"/>
                </a:solidFill>
                <a:latin typeface="+mn-lt"/>
                <a:ea typeface="+mn-ea"/>
                <a:cs typeface="+mn-cs"/>
              </a:defRPr>
            </a:lvl3pPr>
            <a:lvl4pPr marL="810000" indent="-270000" algn="l" defTabSz="914400" rtl="0" eaLnBrk="1" latinLnBrk="0" hangingPunct="1">
              <a:lnSpc>
                <a:spcPct val="90000"/>
              </a:lnSpc>
              <a:spcBef>
                <a:spcPts val="800"/>
              </a:spcBef>
              <a:spcAft>
                <a:spcPts val="0"/>
              </a:spcAft>
              <a:buFont typeface="Arial" pitchFamily="34" charset="0"/>
              <a:buChar char="–"/>
              <a:defRPr sz="1500" kern="1200">
                <a:solidFill>
                  <a:schemeClr val="tx1"/>
                </a:solidFill>
                <a:latin typeface="+mn-lt"/>
                <a:ea typeface="+mn-ea"/>
                <a:cs typeface="+mn-cs"/>
              </a:defRPr>
            </a:lvl4pPr>
            <a:lvl5pPr marL="1080000" indent="-270000" algn="l" defTabSz="914400" rtl="0" eaLnBrk="1" latinLnBrk="0" hangingPunct="1">
              <a:lnSpc>
                <a:spcPct val="90000"/>
              </a:lnSpc>
              <a:spcBef>
                <a:spcPts val="800"/>
              </a:spcBef>
              <a:spcAft>
                <a:spcPts val="0"/>
              </a:spcAft>
              <a:buFont typeface="Arial" pitchFamily="34" charset="0"/>
              <a:buChar char="–"/>
              <a:defRPr sz="1500" b="0" kern="1200">
                <a:solidFill>
                  <a:schemeClr val="tx1"/>
                </a:solidFill>
                <a:latin typeface="+mn-lt"/>
                <a:ea typeface="+mn-ea"/>
                <a:cs typeface="+mn-cs"/>
              </a:defRPr>
            </a:lvl5pPr>
            <a:lvl6pPr marL="1620000" indent="-270000" algn="l" defTabSz="914400" rtl="0" eaLnBrk="1" latinLnBrk="0" hangingPunct="1">
              <a:spcBef>
                <a:spcPts val="0"/>
              </a:spcBef>
              <a:spcAft>
                <a:spcPts val="600"/>
              </a:spcAft>
              <a:buFont typeface="Arial" pitchFamily="34" charset="0"/>
              <a:buChar char="–"/>
              <a:defRPr sz="1200" kern="1200">
                <a:solidFill>
                  <a:schemeClr val="tx1"/>
                </a:solidFill>
                <a:latin typeface="+mn-lt"/>
                <a:ea typeface="+mn-ea"/>
                <a:cs typeface="+mn-cs"/>
              </a:defRPr>
            </a:lvl6pPr>
            <a:lvl7pPr marL="1800000" indent="-270000" algn="l" defTabSz="914400" rtl="0" eaLnBrk="1" latinLnBrk="0" hangingPunct="1">
              <a:spcBef>
                <a:spcPts val="0"/>
              </a:spcBef>
              <a:spcAft>
                <a:spcPts val="600"/>
              </a:spcAft>
              <a:buFont typeface="Arial" pitchFamily="34" charset="0"/>
              <a:buChar char="–"/>
              <a:defRPr sz="1200" kern="1200">
                <a:solidFill>
                  <a:schemeClr val="tx1"/>
                </a:solidFill>
                <a:latin typeface="+mn-lt"/>
                <a:ea typeface="+mn-ea"/>
                <a:cs typeface="+mn-cs"/>
              </a:defRPr>
            </a:lvl7pPr>
            <a:lvl8pPr marL="2070000" indent="-270000" algn="l" defTabSz="914400" rtl="0" eaLnBrk="1" latinLnBrk="0" hangingPunct="1">
              <a:spcBef>
                <a:spcPts val="0"/>
              </a:spcBef>
              <a:spcAft>
                <a:spcPts val="600"/>
              </a:spcAft>
              <a:buFont typeface="Arial" pitchFamily="34" charset="0"/>
              <a:buChar char="–"/>
              <a:defRPr sz="1200" kern="1200">
                <a:solidFill>
                  <a:schemeClr val="tx1"/>
                </a:solidFill>
                <a:latin typeface="+mn-lt"/>
                <a:ea typeface="+mn-ea"/>
                <a:cs typeface="+mn-cs"/>
              </a:defRPr>
            </a:lvl8pPr>
            <a:lvl9pPr marL="2340000" indent="-270000" algn="l" defTabSz="914400" rtl="0" eaLnBrk="1" latinLnBrk="0" hangingPunct="1">
              <a:spcBef>
                <a:spcPts val="0"/>
              </a:spcBef>
              <a:spcAft>
                <a:spcPts val="600"/>
              </a:spcAft>
              <a:buFont typeface="Arial" pitchFamily="34" charset="0"/>
              <a:buChar char="–"/>
              <a:defRPr sz="1200" kern="1200">
                <a:solidFill>
                  <a:schemeClr val="tx1"/>
                </a:solidFill>
                <a:latin typeface="+mn-lt"/>
                <a:ea typeface="+mn-ea"/>
                <a:cs typeface="+mn-cs"/>
              </a:defRPr>
            </a:lvl9pPr>
          </a:lstStyle>
          <a:p>
            <a:pPr marL="0" marR="0" lvl="0" indent="0" algn="l" defTabSz="1219170" rtl="0" eaLnBrk="1" fontAlgn="auto" latinLnBrk="0" hangingPunct="1">
              <a:lnSpc>
                <a:spcPct val="90000"/>
              </a:lnSpc>
              <a:spcBef>
                <a:spcPts val="1067"/>
              </a:spcBef>
              <a:spcAft>
                <a:spcPts val="0"/>
              </a:spcAft>
              <a:buClr>
                <a:srgbClr val="544F40"/>
              </a:buClr>
              <a:buSzTx/>
              <a:buFont typeface="Arial" pitchFamily="34" charset="0"/>
              <a:buNone/>
              <a:tabLst/>
              <a:defRPr/>
            </a:pPr>
            <a:r>
              <a:rPr kumimoji="0" lang="en-GB" sz="2000" b="1" i="0" u="none" strike="noStrike" kern="1200" cap="none" spc="0" normalizeH="0" baseline="0" noProof="0">
                <a:ln>
                  <a:noFill/>
                </a:ln>
                <a:solidFill>
                  <a:srgbClr val="544F40"/>
                </a:solidFill>
                <a:effectLst/>
                <a:uLnTx/>
                <a:uFillTx/>
                <a:latin typeface="Arial"/>
                <a:ea typeface="+mn-ea"/>
                <a:cs typeface="+mn-cs"/>
              </a:rPr>
              <a:t>Consumers Have Lost Trust</a:t>
            </a:r>
            <a:br>
              <a:rPr kumimoji="0" lang="en-GB" sz="2000" b="1" i="0" u="none" strike="noStrike" kern="1200" cap="none" spc="0" normalizeH="0" baseline="0" noProof="0">
                <a:ln>
                  <a:noFill/>
                </a:ln>
                <a:solidFill>
                  <a:srgbClr val="544F40"/>
                </a:solidFill>
                <a:effectLst/>
                <a:uLnTx/>
                <a:uFillTx/>
                <a:latin typeface="Arial"/>
                <a:ea typeface="+mn-ea"/>
                <a:cs typeface="+mn-cs"/>
              </a:rPr>
            </a:br>
            <a:r>
              <a:rPr kumimoji="0" lang="en-GB" sz="2000" b="1" i="0" u="none" strike="noStrike" kern="1200" cap="none" spc="0" normalizeH="0" baseline="0" noProof="0">
                <a:ln>
                  <a:noFill/>
                </a:ln>
                <a:solidFill>
                  <a:srgbClr val="544F40"/>
                </a:solidFill>
                <a:effectLst/>
                <a:uLnTx/>
                <a:uFillTx/>
                <a:latin typeface="Arial"/>
                <a:ea typeface="+mn-ea"/>
                <a:cs typeface="+mn-cs"/>
              </a:rPr>
              <a:t>‘</a:t>
            </a:r>
            <a:r>
              <a:rPr kumimoji="0" lang="en-GB" sz="2000" b="0" i="0" u="none" strike="noStrike" kern="1200" cap="none" spc="0" normalizeH="0" baseline="0" noProof="0">
                <a:ln>
                  <a:noFill/>
                </a:ln>
                <a:solidFill>
                  <a:srgbClr val="544F40"/>
                </a:solidFill>
                <a:effectLst/>
                <a:uLnTx/>
                <a:uFillTx/>
                <a:latin typeface="Arial"/>
                <a:ea typeface="+mn-ea"/>
                <a:cs typeface="+mn-cs"/>
              </a:rPr>
              <a:t>Arresting The Decline Of Public Trust In UK Advertising’</a:t>
            </a:r>
            <a:br>
              <a:rPr kumimoji="0" lang="en-GB" sz="2000" b="0" i="0" u="none" strike="noStrike" kern="1200" cap="none" spc="0" normalizeH="0" baseline="0" noProof="0">
                <a:ln>
                  <a:noFill/>
                </a:ln>
                <a:solidFill>
                  <a:srgbClr val="544F40"/>
                </a:solidFill>
                <a:effectLst/>
                <a:uLnTx/>
                <a:uFillTx/>
                <a:latin typeface="Arial"/>
                <a:ea typeface="+mn-ea"/>
                <a:cs typeface="+mn-cs"/>
              </a:rPr>
            </a:br>
            <a:r>
              <a:rPr kumimoji="0" lang="en-GB" sz="2000" b="0" i="0" u="none" strike="noStrike" kern="1200" cap="none" spc="0" normalizeH="0" baseline="0" noProof="0">
                <a:ln>
                  <a:noFill/>
                </a:ln>
                <a:solidFill>
                  <a:srgbClr val="544F40"/>
                </a:solidFill>
                <a:effectLst/>
                <a:uLnTx/>
                <a:uFillTx/>
                <a:latin typeface="Arial"/>
                <a:ea typeface="+mn-ea"/>
                <a:cs typeface="+mn-cs"/>
              </a:rPr>
              <a:t>Data breaches and privacy concerns</a:t>
            </a:r>
          </a:p>
          <a:p>
            <a:pPr marL="0" marR="0" lvl="0" indent="0" algn="l" defTabSz="1219170" rtl="0" eaLnBrk="1" fontAlgn="auto" latinLnBrk="0" hangingPunct="1">
              <a:lnSpc>
                <a:spcPct val="90000"/>
              </a:lnSpc>
              <a:spcBef>
                <a:spcPts val="1067"/>
              </a:spcBef>
              <a:spcAft>
                <a:spcPts val="0"/>
              </a:spcAft>
              <a:buClr>
                <a:srgbClr val="544F40"/>
              </a:buClr>
              <a:buSzTx/>
              <a:buFont typeface="Arial" pitchFamily="34" charset="0"/>
              <a:buNone/>
              <a:tabLst/>
              <a:defRPr/>
            </a:pPr>
            <a:r>
              <a:rPr kumimoji="0" lang="en-GB" sz="2000" b="1" i="0" u="none" strike="noStrike" kern="1200" cap="none" spc="0" normalizeH="0" baseline="0" noProof="0">
                <a:ln>
                  <a:noFill/>
                </a:ln>
                <a:solidFill>
                  <a:srgbClr val="544F40"/>
                </a:solidFill>
                <a:effectLst/>
                <a:uLnTx/>
                <a:uFillTx/>
                <a:latin typeface="Arial"/>
                <a:ea typeface="+mn-ea"/>
                <a:cs typeface="+mn-cs"/>
              </a:rPr>
              <a:t>Advertisers Have Lost Trust</a:t>
            </a:r>
            <a:br>
              <a:rPr kumimoji="0" lang="en-GB" sz="2000" b="0" i="0" u="none" strike="noStrike" kern="1200" cap="none" spc="0" normalizeH="0" baseline="0" noProof="0">
                <a:ln>
                  <a:noFill/>
                </a:ln>
                <a:solidFill>
                  <a:srgbClr val="544F40"/>
                </a:solidFill>
                <a:effectLst/>
                <a:uLnTx/>
                <a:uFillTx/>
                <a:latin typeface="Arial"/>
                <a:ea typeface="+mn-ea"/>
                <a:cs typeface="+mn-cs"/>
              </a:rPr>
            </a:br>
            <a:r>
              <a:rPr kumimoji="0" lang="en-GB" sz="2000" b="0" i="0" u="none" strike="noStrike" kern="1200" cap="none" spc="0" normalizeH="0" baseline="0" noProof="0">
                <a:ln>
                  <a:noFill/>
                </a:ln>
                <a:solidFill>
                  <a:srgbClr val="544F40"/>
                </a:solidFill>
                <a:effectLst/>
                <a:uLnTx/>
                <a:uFillTx/>
                <a:latin typeface="Arial"/>
                <a:ea typeface="+mn-ea"/>
                <a:cs typeface="+mn-cs"/>
              </a:rPr>
              <a:t>ISBA/PWC Programmatic Audit</a:t>
            </a:r>
            <a:br>
              <a:rPr kumimoji="0" lang="en-GB" sz="2000" b="0" i="0" u="none" strike="noStrike" kern="1200" cap="none" spc="0" normalizeH="0" baseline="0" noProof="0">
                <a:ln>
                  <a:noFill/>
                </a:ln>
                <a:solidFill>
                  <a:srgbClr val="544F40"/>
                </a:solidFill>
                <a:effectLst/>
                <a:uLnTx/>
                <a:uFillTx/>
                <a:latin typeface="Arial"/>
                <a:ea typeface="+mn-ea"/>
                <a:cs typeface="+mn-cs"/>
              </a:rPr>
            </a:br>
            <a:r>
              <a:rPr kumimoji="0" lang="en-GB" sz="2000" b="0" i="0" u="none" strike="noStrike" kern="1200" cap="none" spc="0" normalizeH="0" baseline="0" noProof="0">
                <a:ln>
                  <a:noFill/>
                </a:ln>
                <a:solidFill>
                  <a:srgbClr val="544F40"/>
                </a:solidFill>
                <a:effectLst/>
                <a:uLnTx/>
                <a:uFillTx/>
                <a:latin typeface="Arial"/>
                <a:ea typeface="+mn-ea"/>
                <a:cs typeface="+mn-cs"/>
              </a:rPr>
              <a:t>Front page brand safety scandals</a:t>
            </a:r>
            <a:br>
              <a:rPr kumimoji="0" lang="en-GB" sz="2000" b="0" i="0" u="none" strike="noStrike" kern="1200" cap="none" spc="0" normalizeH="0" baseline="0" noProof="0">
                <a:ln>
                  <a:noFill/>
                </a:ln>
                <a:solidFill>
                  <a:srgbClr val="544F40"/>
                </a:solidFill>
                <a:effectLst/>
                <a:uLnTx/>
                <a:uFillTx/>
                <a:latin typeface="Arial"/>
                <a:ea typeface="+mn-ea"/>
                <a:cs typeface="+mn-cs"/>
              </a:rPr>
            </a:br>
            <a:r>
              <a:rPr kumimoji="0" lang="en-GB" sz="2000" b="0" i="0" u="none" strike="noStrike" kern="1200" cap="none" spc="0" normalizeH="0" baseline="0" noProof="0">
                <a:ln>
                  <a:noFill/>
                </a:ln>
                <a:solidFill>
                  <a:srgbClr val="544F40"/>
                </a:solidFill>
                <a:effectLst/>
                <a:uLnTx/>
                <a:uFillTx/>
                <a:latin typeface="Arial"/>
                <a:ea typeface="+mn-ea"/>
                <a:cs typeface="+mn-cs"/>
              </a:rPr>
              <a:t>Various supply chain/agency transparency concerns</a:t>
            </a:r>
          </a:p>
          <a:p>
            <a:pPr marL="0" marR="0" lvl="0" indent="0" algn="l" defTabSz="1219170" rtl="0" eaLnBrk="1" fontAlgn="auto" latinLnBrk="0" hangingPunct="1">
              <a:lnSpc>
                <a:spcPct val="90000"/>
              </a:lnSpc>
              <a:spcBef>
                <a:spcPts val="1067"/>
              </a:spcBef>
              <a:spcAft>
                <a:spcPts val="0"/>
              </a:spcAft>
              <a:buClr>
                <a:srgbClr val="544F40"/>
              </a:buClr>
              <a:buSzTx/>
              <a:buFont typeface="Arial" pitchFamily="34" charset="0"/>
              <a:buNone/>
              <a:tabLst/>
              <a:defRPr/>
            </a:pPr>
            <a:r>
              <a:rPr kumimoji="0" lang="en-GB" sz="2000" b="1" i="0" u="none" strike="noStrike" kern="1200" cap="none" spc="0" normalizeH="0" baseline="0" noProof="0">
                <a:ln>
                  <a:noFill/>
                </a:ln>
                <a:solidFill>
                  <a:srgbClr val="544F40"/>
                </a:solidFill>
                <a:effectLst/>
                <a:uLnTx/>
                <a:uFillTx/>
                <a:latin typeface="Arial"/>
                <a:ea typeface="+mn-ea"/>
                <a:cs typeface="+mn-cs"/>
              </a:rPr>
              <a:t>Advertisers Have Lost Effectiveness</a:t>
            </a:r>
            <a:br>
              <a:rPr kumimoji="0" lang="en-GB" sz="2000" b="0" i="0" u="none" strike="noStrike" kern="1200" cap="none" spc="0" normalizeH="0" baseline="0" noProof="0">
                <a:ln>
                  <a:noFill/>
                </a:ln>
                <a:solidFill>
                  <a:srgbClr val="544F40"/>
                </a:solidFill>
                <a:effectLst/>
                <a:uLnTx/>
                <a:uFillTx/>
                <a:latin typeface="Arial"/>
                <a:ea typeface="+mn-ea"/>
                <a:cs typeface="+mn-cs"/>
              </a:rPr>
            </a:br>
            <a:r>
              <a:rPr kumimoji="0" lang="en-GB" sz="2000" b="0" i="0" u="none" strike="noStrike" kern="1200" cap="none" spc="0" normalizeH="0" baseline="0" noProof="0">
                <a:ln>
                  <a:noFill/>
                </a:ln>
                <a:solidFill>
                  <a:srgbClr val="544F40"/>
                </a:solidFill>
                <a:effectLst/>
                <a:uLnTx/>
                <a:uFillTx/>
                <a:latin typeface="Arial"/>
                <a:ea typeface="+mn-ea"/>
                <a:cs typeface="+mn-cs"/>
              </a:rPr>
              <a:t>Binet &amp; Field, the decline of advertising effectiveness</a:t>
            </a:r>
            <a:br>
              <a:rPr kumimoji="0" lang="en-GB" sz="2000" b="0" i="0" u="none" strike="noStrike" kern="1200" cap="none" spc="0" normalizeH="0" baseline="0" noProof="0">
                <a:ln>
                  <a:noFill/>
                </a:ln>
                <a:solidFill>
                  <a:srgbClr val="544F40"/>
                </a:solidFill>
                <a:effectLst/>
                <a:uLnTx/>
                <a:uFillTx/>
                <a:latin typeface="Arial"/>
                <a:ea typeface="+mn-ea"/>
                <a:cs typeface="+mn-cs"/>
              </a:rPr>
            </a:br>
            <a:r>
              <a:rPr kumimoji="0" lang="en-GB" sz="2000" b="0" i="0" u="none" strike="noStrike" kern="1200" cap="none" spc="0" normalizeH="0" baseline="0" noProof="0">
                <a:ln>
                  <a:noFill/>
                </a:ln>
                <a:solidFill>
                  <a:srgbClr val="544F40"/>
                </a:solidFill>
                <a:effectLst/>
                <a:uLnTx/>
                <a:uFillTx/>
                <a:latin typeface="Arial"/>
                <a:ea typeface="+mn-ea"/>
                <a:cs typeface="+mn-cs"/>
              </a:rPr>
              <a:t>IAB ‘Don’t Be A </a:t>
            </a:r>
            <a:r>
              <a:rPr kumimoji="0" lang="en-GB" sz="2000" b="0" i="0" u="none" strike="noStrike" kern="1200" cap="none" spc="0" normalizeH="0" baseline="0" noProof="0" err="1">
                <a:ln>
                  <a:noFill/>
                </a:ln>
                <a:solidFill>
                  <a:srgbClr val="544F40"/>
                </a:solidFill>
                <a:effectLst/>
                <a:uLnTx/>
                <a:uFillTx/>
                <a:latin typeface="Arial"/>
                <a:ea typeface="+mn-ea"/>
                <a:cs typeface="+mn-cs"/>
              </a:rPr>
              <a:t>Clickhead</a:t>
            </a:r>
            <a:r>
              <a:rPr kumimoji="0" lang="en-GB" sz="2000" b="0" i="0" u="none" strike="noStrike" kern="1200" cap="none" spc="0" normalizeH="0" baseline="0" noProof="0">
                <a:ln>
                  <a:noFill/>
                </a:ln>
                <a:solidFill>
                  <a:srgbClr val="544F40"/>
                </a:solidFill>
                <a:effectLst/>
                <a:uLnTx/>
                <a:uFillTx/>
                <a:latin typeface="Arial"/>
                <a:ea typeface="+mn-ea"/>
                <a:cs typeface="+mn-cs"/>
              </a:rPr>
              <a:t>’</a:t>
            </a:r>
          </a:p>
          <a:p>
            <a:pPr marL="0" marR="0" lvl="0" indent="0" algn="l" defTabSz="1219170" rtl="0" eaLnBrk="1" fontAlgn="auto" latinLnBrk="0" hangingPunct="1">
              <a:lnSpc>
                <a:spcPct val="90000"/>
              </a:lnSpc>
              <a:spcBef>
                <a:spcPts val="1067"/>
              </a:spcBef>
              <a:spcAft>
                <a:spcPts val="0"/>
              </a:spcAft>
              <a:buClr>
                <a:srgbClr val="544F40"/>
              </a:buClr>
              <a:buSzTx/>
              <a:buFont typeface="Arial" pitchFamily="34" charset="0"/>
              <a:buNone/>
              <a:tabLst/>
              <a:defRPr/>
            </a:pPr>
            <a:r>
              <a:rPr kumimoji="0" lang="en-GB" sz="2000" b="1" i="0" u="none" strike="noStrike" kern="1200" cap="none" spc="0" normalizeH="0" baseline="0" noProof="0">
                <a:ln>
                  <a:noFill/>
                </a:ln>
                <a:solidFill>
                  <a:srgbClr val="544F40"/>
                </a:solidFill>
                <a:effectLst/>
                <a:uLnTx/>
                <a:uFillTx/>
                <a:latin typeface="Arial"/>
                <a:ea typeface="+mn-ea"/>
                <a:cs typeface="+mn-cs"/>
              </a:rPr>
              <a:t>We’re Funding the Wrong Content</a:t>
            </a:r>
            <a:br>
              <a:rPr kumimoji="0" lang="en-GB" sz="2000" b="0" i="0" u="none" strike="noStrike" kern="1200" cap="none" spc="0" normalizeH="0" baseline="0" noProof="0">
                <a:ln>
                  <a:noFill/>
                </a:ln>
                <a:solidFill>
                  <a:srgbClr val="544F40"/>
                </a:solidFill>
                <a:effectLst/>
                <a:uLnTx/>
                <a:uFillTx/>
                <a:latin typeface="Arial"/>
                <a:ea typeface="+mn-ea"/>
                <a:cs typeface="+mn-cs"/>
              </a:rPr>
            </a:br>
            <a:r>
              <a:rPr kumimoji="0" lang="en-GB" sz="2000" b="0" i="0" u="none" strike="noStrike" kern="1200" cap="none" spc="0" normalizeH="0" baseline="0" noProof="0">
                <a:ln>
                  <a:noFill/>
                </a:ln>
                <a:solidFill>
                  <a:srgbClr val="544F40"/>
                </a:solidFill>
                <a:effectLst/>
                <a:uLnTx/>
                <a:uFillTx/>
                <a:latin typeface="Arial"/>
                <a:ea typeface="+mn-ea"/>
                <a:cs typeface="+mn-cs"/>
              </a:rPr>
              <a:t>Crisis in funding journalism and quality content</a:t>
            </a:r>
            <a:br>
              <a:rPr kumimoji="0" lang="en-GB" sz="2000" b="0" i="0" u="none" strike="noStrike" kern="1200" cap="none" spc="0" normalizeH="0" baseline="0" noProof="0">
                <a:ln>
                  <a:noFill/>
                </a:ln>
                <a:solidFill>
                  <a:srgbClr val="544F40"/>
                </a:solidFill>
                <a:effectLst/>
                <a:uLnTx/>
                <a:uFillTx/>
                <a:latin typeface="Arial"/>
                <a:ea typeface="+mn-ea"/>
                <a:cs typeface="+mn-cs"/>
              </a:rPr>
            </a:br>
            <a:r>
              <a:rPr kumimoji="0" lang="en-GB" sz="2000" b="0" i="0" u="none" strike="noStrike" kern="1200" cap="none" spc="0" normalizeH="0" baseline="0" noProof="0">
                <a:ln>
                  <a:noFill/>
                </a:ln>
                <a:solidFill>
                  <a:srgbClr val="544F40"/>
                </a:solidFill>
                <a:effectLst/>
                <a:uLnTx/>
                <a:uFillTx/>
                <a:latin typeface="Arial"/>
                <a:ea typeface="+mn-ea"/>
                <a:cs typeface="+mn-cs"/>
              </a:rPr>
              <a:t>Rise in click bait, fake news and hate speech</a:t>
            </a:r>
            <a:br>
              <a:rPr kumimoji="0" lang="en-GB" sz="2000" b="0" i="0" u="none" strike="noStrike" kern="1200" cap="none" spc="0" normalizeH="0" baseline="0" noProof="0">
                <a:ln>
                  <a:noFill/>
                </a:ln>
                <a:solidFill>
                  <a:srgbClr val="544F40"/>
                </a:solidFill>
                <a:effectLst/>
                <a:uLnTx/>
                <a:uFillTx/>
                <a:latin typeface="Arial"/>
                <a:ea typeface="+mn-ea"/>
                <a:cs typeface="+mn-cs"/>
              </a:rPr>
            </a:br>
            <a:r>
              <a:rPr kumimoji="0" lang="en-GB" sz="2000" b="0" i="0" u="none" strike="noStrike" kern="1200" cap="none" spc="0" normalizeH="0" baseline="0" noProof="0">
                <a:ln>
                  <a:noFill/>
                </a:ln>
                <a:solidFill>
                  <a:srgbClr val="544F40"/>
                </a:solidFill>
                <a:effectLst/>
                <a:uLnTx/>
                <a:uFillTx/>
                <a:latin typeface="Arial"/>
                <a:ea typeface="+mn-ea"/>
                <a:cs typeface="+mn-cs"/>
              </a:rPr>
              <a:t>Closure of publications, diverse voices</a:t>
            </a:r>
            <a:br>
              <a:rPr kumimoji="0" lang="en-GB" sz="2000" b="0" i="0" u="none" strike="noStrike" kern="1200" cap="none" spc="0" normalizeH="0" baseline="0" noProof="0">
                <a:ln>
                  <a:noFill/>
                </a:ln>
                <a:solidFill>
                  <a:srgbClr val="544F40"/>
                </a:solidFill>
                <a:effectLst/>
                <a:uLnTx/>
                <a:uFillTx/>
                <a:latin typeface="Arial"/>
                <a:ea typeface="+mn-ea"/>
                <a:cs typeface="+mn-cs"/>
              </a:rPr>
            </a:br>
            <a:r>
              <a:rPr kumimoji="0" lang="en-GB" sz="2000" b="0" i="0" u="none" strike="noStrike" kern="1200" cap="none" spc="0" normalizeH="0" baseline="0" noProof="0">
                <a:ln>
                  <a:noFill/>
                </a:ln>
                <a:solidFill>
                  <a:srgbClr val="544F40"/>
                </a:solidFill>
                <a:effectLst/>
                <a:uLnTx/>
                <a:uFillTx/>
                <a:latin typeface="Arial"/>
                <a:ea typeface="+mn-ea"/>
                <a:cs typeface="+mn-cs"/>
              </a:rPr>
              <a:t>Widespread job threat across agency sector</a:t>
            </a:r>
          </a:p>
          <a:p>
            <a:pPr marL="0" marR="0" lvl="0" indent="0" algn="l" defTabSz="1219170" rtl="0" eaLnBrk="1" fontAlgn="auto" latinLnBrk="0" hangingPunct="1">
              <a:lnSpc>
                <a:spcPct val="90000"/>
              </a:lnSpc>
              <a:spcBef>
                <a:spcPts val="1067"/>
              </a:spcBef>
              <a:spcAft>
                <a:spcPts val="0"/>
              </a:spcAft>
              <a:buClr>
                <a:srgbClr val="544F40"/>
              </a:buClr>
              <a:buSzTx/>
              <a:buFont typeface="Arial" pitchFamily="34" charset="0"/>
              <a:buNone/>
              <a:tabLst/>
              <a:defRPr/>
            </a:pPr>
            <a:endParaRPr kumimoji="0" lang="en-GB" sz="2000" b="0" i="0" u="none" strike="noStrike" kern="1200" cap="none" spc="0" normalizeH="0" baseline="0" noProof="0">
              <a:ln>
                <a:noFill/>
              </a:ln>
              <a:solidFill>
                <a:srgbClr val="544F40"/>
              </a:solidFill>
              <a:effectLst/>
              <a:uLnTx/>
              <a:uFillTx/>
              <a:latin typeface="Arial"/>
              <a:ea typeface="+mn-ea"/>
              <a:cs typeface="+mn-cs"/>
            </a:endParaRPr>
          </a:p>
        </p:txBody>
      </p:sp>
      <p:pic>
        <p:nvPicPr>
          <p:cNvPr id="10" name="Picture 2" descr="Everything Is Okay GIFs | Tenor">
            <a:extLst>
              <a:ext uri="{FF2B5EF4-FFF2-40B4-BE49-F238E27FC236}">
                <a16:creationId xmlns:a16="http://schemas.microsoft.com/office/drawing/2014/main" id="{7135C4F6-7084-4B1E-86C3-89F909CA36FD}"/>
              </a:ext>
            </a:extLst>
          </p:cNvPr>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44153" y="3651278"/>
            <a:ext cx="3489848" cy="195114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31689C6-73A9-484B-A229-061D1D4C39F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 y="340420"/>
            <a:ext cx="3445695" cy="2866305"/>
          </a:xfrm>
          <a:prstGeom prst="rect">
            <a:avLst/>
          </a:prstGeom>
        </p:spPr>
      </p:pic>
    </p:spTree>
    <p:extLst>
      <p:ext uri="{BB962C8B-B14F-4D97-AF65-F5344CB8AC3E}">
        <p14:creationId xmlns:p14="http://schemas.microsoft.com/office/powerpoint/2010/main" val="26530547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7203A-AAEC-4FC6-878E-B107989B5F5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2B7840D-7D45-440E-8A14-90F997CBCD1B}"/>
              </a:ext>
            </a:extLst>
          </p:cNvPr>
          <p:cNvSpPr>
            <a:spLocks noGrp="1"/>
          </p:cNvSpPr>
          <p:nvPr>
            <p:ph idx="1"/>
          </p:nvPr>
        </p:nvSpPr>
        <p:spPr/>
        <p:txBody>
          <a:bodyPr/>
          <a:lstStyle/>
          <a:p>
            <a:endParaRPr lang="en-GB"/>
          </a:p>
        </p:txBody>
      </p:sp>
      <p:pic>
        <p:nvPicPr>
          <p:cNvPr id="1026" name="Picture 2" descr="Frozen': 'Do You Want To Build A Snow' Nearly Cut From Movie ...">
            <a:extLst>
              <a:ext uri="{FF2B5EF4-FFF2-40B4-BE49-F238E27FC236}">
                <a16:creationId xmlns:a16="http://schemas.microsoft.com/office/drawing/2014/main" id="{1C5459F6-F106-420D-ADC2-2B3EB9F5DA0E}"/>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583339" y="0"/>
            <a:ext cx="13775339" cy="68822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C5AE8B7B-33F1-4853-BEB2-ADF7CDAD7798}"/>
              </a:ext>
            </a:extLst>
          </p:cNvPr>
          <p:cNvPicPr>
            <a:picLocks noChangeAspect="1"/>
          </p:cNvPicPr>
          <p:nvPr/>
        </p:nvPicPr>
        <p:blipFill>
          <a:blip r:embed="rId3"/>
          <a:stretch>
            <a:fillRect/>
          </a:stretch>
        </p:blipFill>
        <p:spPr>
          <a:xfrm>
            <a:off x="5319733" y="2990622"/>
            <a:ext cx="6311714" cy="717550"/>
          </a:xfrm>
          <a:prstGeom prst="rect">
            <a:avLst/>
          </a:prstGeom>
        </p:spPr>
      </p:pic>
      <p:sp>
        <p:nvSpPr>
          <p:cNvPr id="6" name="TextBox 5">
            <a:extLst>
              <a:ext uri="{FF2B5EF4-FFF2-40B4-BE49-F238E27FC236}">
                <a16:creationId xmlns:a16="http://schemas.microsoft.com/office/drawing/2014/main" id="{77A34BC2-DF68-4AB8-A613-B84512D1272E}"/>
              </a:ext>
            </a:extLst>
          </p:cNvPr>
          <p:cNvSpPr txBox="1"/>
          <p:nvPr/>
        </p:nvSpPr>
        <p:spPr>
          <a:xfrm>
            <a:off x="5399243" y="3079006"/>
            <a:ext cx="621649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prstClr val="white"/>
                </a:solidFill>
                <a:effectLst/>
                <a:uLnTx/>
                <a:uFillTx/>
                <a:latin typeface="Calibri" panose="020F0502020204030204"/>
                <a:ea typeface="+mn-ea"/>
                <a:cs typeface="+mn-cs"/>
              </a:rPr>
              <a:t>Do You Want to Build a Better Internet?</a:t>
            </a:r>
          </a:p>
        </p:txBody>
      </p:sp>
    </p:spTree>
    <p:extLst>
      <p:ext uri="{BB962C8B-B14F-4D97-AF65-F5344CB8AC3E}">
        <p14:creationId xmlns:p14="http://schemas.microsoft.com/office/powerpoint/2010/main" val="12056795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grpSp>
        <p:nvGrpSpPr>
          <p:cNvPr id="2" name="Group 1"/>
          <p:cNvGrpSpPr/>
          <p:nvPr/>
        </p:nvGrpSpPr>
        <p:grpSpPr>
          <a:xfrm>
            <a:off x="156487" y="-1489099"/>
            <a:ext cx="11572432" cy="8107130"/>
            <a:chOff x="-106264" y="-1608138"/>
            <a:chExt cx="11572432" cy="8107130"/>
          </a:xfrm>
        </p:grpSpPr>
        <p:pic>
          <p:nvPicPr>
            <p:cNvPr id="166" name="Shape 166"/>
            <p:cNvPicPr preferRelativeResize="0"/>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7517805" y="2759667"/>
              <a:ext cx="2269631" cy="1106030"/>
            </a:xfrm>
            <a:prstGeom prst="rect">
              <a:avLst/>
            </a:prstGeom>
          </p:spPr>
        </p:pic>
        <p:pic>
          <p:nvPicPr>
            <p:cNvPr id="169" name="Shape 169"/>
            <p:cNvPicPr preferRelativeResize="0"/>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399117" y="4035667"/>
              <a:ext cx="1839400" cy="1057108"/>
            </a:xfrm>
            <a:prstGeom prst="rect">
              <a:avLst/>
            </a:prstGeom>
          </p:spPr>
        </p:pic>
        <p:pic>
          <p:nvPicPr>
            <p:cNvPr id="3" name="Picture 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880" y="1072937"/>
              <a:ext cx="1873390" cy="1873390"/>
            </a:xfrm>
            <a:prstGeom prst="rect">
              <a:avLst/>
            </a:prstGeom>
          </p:spPr>
        </p:pic>
        <p:pic>
          <p:nvPicPr>
            <p:cNvPr id="5" name="Picture 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554570" y="1564289"/>
              <a:ext cx="1714513" cy="864380"/>
            </a:xfrm>
            <a:prstGeom prst="rect">
              <a:avLst/>
            </a:prstGeom>
          </p:spPr>
        </p:pic>
        <p:sp>
          <p:nvSpPr>
            <p:cNvPr id="22530" name="AutoShape 2" descr="Image result for un logo white"/>
            <p:cNvSpPr>
              <a:spLocks noChangeAspect="1" noChangeArrowheads="1"/>
            </p:cNvSpPr>
            <p:nvPr/>
          </p:nvSpPr>
          <p:spPr bwMode="auto">
            <a:xfrm>
              <a:off x="155575" y="-1608138"/>
              <a:ext cx="3962400" cy="3362326"/>
            </a:xfrm>
            <a:prstGeom prst="rect">
              <a:avLst/>
            </a:prstGeom>
            <a:noFill/>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6" name="Picture 35" descr="Merkle-Periscopix.png"/>
            <p:cNvPicPr>
              <a:picLocks noChangeAspect="1"/>
            </p:cNvPicPr>
            <p:nvPr/>
          </p:nvPicPr>
          <p:blipFill>
            <a:blip r:embed="rId7"/>
            <a:stretch>
              <a:fillRect/>
            </a:stretch>
          </p:blipFill>
          <p:spPr>
            <a:xfrm>
              <a:off x="-106264" y="-426143"/>
              <a:ext cx="4077218" cy="2316601"/>
            </a:xfrm>
            <a:prstGeom prst="rect">
              <a:avLst/>
            </a:prstGeom>
          </p:spPr>
        </p:pic>
        <p:pic>
          <p:nvPicPr>
            <p:cNvPr id="26" name="Picture 25">
              <a:extLst>
                <a:ext uri="{FF2B5EF4-FFF2-40B4-BE49-F238E27FC236}">
                  <a16:creationId xmlns:a16="http://schemas.microsoft.com/office/drawing/2014/main" id="{9B6DED90-2AB0-48F7-8F4A-4AB36C96A2FA}"/>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0613521" y="5373595"/>
              <a:ext cx="852647" cy="852647"/>
            </a:xfrm>
            <a:prstGeom prst="rect">
              <a:avLst/>
            </a:prstGeom>
          </p:spPr>
        </p:pic>
        <p:pic>
          <p:nvPicPr>
            <p:cNvPr id="32" name="Picture 31">
              <a:extLst>
                <a:ext uri="{FF2B5EF4-FFF2-40B4-BE49-F238E27FC236}">
                  <a16:creationId xmlns:a16="http://schemas.microsoft.com/office/drawing/2014/main" id="{6C047679-1ED0-41B1-A078-0BCEFAF0852E}"/>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6626014" y="1695379"/>
              <a:ext cx="3301190" cy="536443"/>
            </a:xfrm>
            <a:prstGeom prst="rect">
              <a:avLst/>
            </a:prstGeom>
          </p:spPr>
        </p:pic>
        <p:pic>
          <p:nvPicPr>
            <p:cNvPr id="45" name="Picture 44">
              <a:extLst>
                <a:ext uri="{FF2B5EF4-FFF2-40B4-BE49-F238E27FC236}">
                  <a16:creationId xmlns:a16="http://schemas.microsoft.com/office/drawing/2014/main" id="{FB91E41D-2656-428E-8DCE-84EFE951C539}"/>
                </a:ext>
              </a:extLst>
            </p:cNvPr>
            <p:cNvPicPr>
              <a:picLocks noChangeAspect="1"/>
            </p:cNvPicPr>
            <p:nvPr/>
          </p:nvPicPr>
          <p:blipFill>
            <a:blip r:embed="rId10"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6525526" y="5231719"/>
              <a:ext cx="1267273" cy="1267273"/>
            </a:xfrm>
            <a:prstGeom prst="rect">
              <a:avLst/>
            </a:prstGeom>
          </p:spPr>
        </p:pic>
        <p:pic>
          <p:nvPicPr>
            <p:cNvPr id="25" name="Picture 24">
              <a:extLst>
                <a:ext uri="{FF2B5EF4-FFF2-40B4-BE49-F238E27FC236}">
                  <a16:creationId xmlns:a16="http://schemas.microsoft.com/office/drawing/2014/main" id="{9532A942-7D8F-4272-A268-D965DCB46489}"/>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6241579" y="4069188"/>
              <a:ext cx="2323259" cy="828813"/>
            </a:xfrm>
            <a:prstGeom prst="rect">
              <a:avLst/>
            </a:prstGeom>
          </p:spPr>
        </p:pic>
        <p:pic>
          <p:nvPicPr>
            <p:cNvPr id="37" name="Picture 36">
              <a:extLst>
                <a:ext uri="{FF2B5EF4-FFF2-40B4-BE49-F238E27FC236}">
                  <a16:creationId xmlns:a16="http://schemas.microsoft.com/office/drawing/2014/main" id="{EBC99B45-B04B-446F-843E-72CD94B11369}"/>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4205608" y="300228"/>
              <a:ext cx="878880" cy="878880"/>
            </a:xfrm>
            <a:prstGeom prst="rect">
              <a:avLst/>
            </a:prstGeom>
          </p:spPr>
        </p:pic>
        <p:pic>
          <p:nvPicPr>
            <p:cNvPr id="128" name="Picture 127">
              <a:extLst>
                <a:ext uri="{FF2B5EF4-FFF2-40B4-BE49-F238E27FC236}">
                  <a16:creationId xmlns:a16="http://schemas.microsoft.com/office/drawing/2014/main" id="{4635E204-D21B-4769-9AAD-7F1BD9A770AD}"/>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5737710" y="2849720"/>
              <a:ext cx="1839400" cy="1034663"/>
            </a:xfrm>
            <a:prstGeom prst="rect">
              <a:avLst/>
            </a:prstGeom>
          </p:spPr>
        </p:pic>
      </p:grpSp>
      <p:pic>
        <p:nvPicPr>
          <p:cNvPr id="7" name="Picture 6">
            <a:extLst>
              <a:ext uri="{FF2B5EF4-FFF2-40B4-BE49-F238E27FC236}">
                <a16:creationId xmlns:a16="http://schemas.microsoft.com/office/drawing/2014/main" id="{E5D610B9-5A1D-406E-807C-3D497D17FFFD}"/>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500466" y="5724966"/>
            <a:ext cx="1783994" cy="591380"/>
          </a:xfrm>
          <a:prstGeom prst="rect">
            <a:avLst/>
          </a:prstGeom>
        </p:spPr>
      </p:pic>
      <p:pic>
        <p:nvPicPr>
          <p:cNvPr id="8" name="Picture 7">
            <a:extLst>
              <a:ext uri="{FF2B5EF4-FFF2-40B4-BE49-F238E27FC236}">
                <a16:creationId xmlns:a16="http://schemas.microsoft.com/office/drawing/2014/main" id="{D22B707B-6A08-4E9E-A5E1-080D778F6BB4}"/>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8775752" y="4043167"/>
            <a:ext cx="3271069" cy="1010283"/>
          </a:xfrm>
          <a:prstGeom prst="rect">
            <a:avLst/>
          </a:prstGeom>
        </p:spPr>
      </p:pic>
      <p:pic>
        <p:nvPicPr>
          <p:cNvPr id="13" name="Picture 12">
            <a:extLst>
              <a:ext uri="{FF2B5EF4-FFF2-40B4-BE49-F238E27FC236}">
                <a16:creationId xmlns:a16="http://schemas.microsoft.com/office/drawing/2014/main" id="{7FE3B2F3-A515-44CD-9C0D-4F032FCC9E6D}"/>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10349965" y="3173423"/>
            <a:ext cx="1427486" cy="536443"/>
          </a:xfrm>
          <a:prstGeom prst="rect">
            <a:avLst/>
          </a:prstGeom>
        </p:spPr>
      </p:pic>
      <p:pic>
        <p:nvPicPr>
          <p:cNvPr id="15" name="Picture 14">
            <a:extLst>
              <a:ext uri="{FF2B5EF4-FFF2-40B4-BE49-F238E27FC236}">
                <a16:creationId xmlns:a16="http://schemas.microsoft.com/office/drawing/2014/main" id="{1B21A00F-1DD0-4B80-85C3-8021C2345EAC}"/>
              </a:ext>
            </a:extLst>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7889890" y="5452052"/>
            <a:ext cx="2767881" cy="1006817"/>
          </a:xfrm>
          <a:prstGeom prst="rect">
            <a:avLst/>
          </a:prstGeom>
        </p:spPr>
      </p:pic>
      <p:pic>
        <p:nvPicPr>
          <p:cNvPr id="19" name="Picture 18">
            <a:extLst>
              <a:ext uri="{FF2B5EF4-FFF2-40B4-BE49-F238E27FC236}">
                <a16:creationId xmlns:a16="http://schemas.microsoft.com/office/drawing/2014/main" id="{E3C7972D-C8B5-4C9C-8D70-4BBE55FCA1A5}"/>
              </a:ext>
            </a:extLst>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2792157" y="2692376"/>
            <a:ext cx="3089357" cy="1404254"/>
          </a:xfrm>
          <a:prstGeom prst="rect">
            <a:avLst/>
          </a:prstGeom>
        </p:spPr>
      </p:pic>
      <p:pic>
        <p:nvPicPr>
          <p:cNvPr id="21" name="Picture 20">
            <a:extLst>
              <a:ext uri="{FF2B5EF4-FFF2-40B4-BE49-F238E27FC236}">
                <a16:creationId xmlns:a16="http://schemas.microsoft.com/office/drawing/2014/main" id="{2884B69B-CC60-4BCA-BCAC-1EE4B38ED0A9}"/>
              </a:ext>
            </a:extLst>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2367139" y="1783096"/>
            <a:ext cx="2012722" cy="508477"/>
          </a:xfrm>
          <a:prstGeom prst="rect">
            <a:avLst/>
          </a:prstGeom>
        </p:spPr>
      </p:pic>
      <p:pic>
        <p:nvPicPr>
          <p:cNvPr id="30" name="Picture 29">
            <a:extLst>
              <a:ext uri="{FF2B5EF4-FFF2-40B4-BE49-F238E27FC236}">
                <a16:creationId xmlns:a16="http://schemas.microsoft.com/office/drawing/2014/main" id="{F97107D2-C4BA-49AA-B9E6-CD06F7B9A5B9}"/>
              </a:ext>
            </a:extLst>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242507" y="4164660"/>
            <a:ext cx="2112715" cy="1018219"/>
          </a:xfrm>
          <a:prstGeom prst="rect">
            <a:avLst/>
          </a:prstGeom>
        </p:spPr>
      </p:pic>
      <p:pic>
        <p:nvPicPr>
          <p:cNvPr id="4" name="Picture 3"/>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a:xfrm>
            <a:off x="10610005" y="1643239"/>
            <a:ext cx="864271" cy="864271"/>
          </a:xfrm>
          <a:prstGeom prst="rect">
            <a:avLst/>
          </a:prstGeom>
        </p:spPr>
      </p:pic>
      <p:pic>
        <p:nvPicPr>
          <p:cNvPr id="31" name="Picture 4" descr="Image result for kind snack bars logo"/>
          <p:cNvPicPr>
            <a:picLocks noChangeAspect="1" noChangeArrowheads="1"/>
          </p:cNvPicPr>
          <p:nvPr/>
        </p:nvPicPr>
        <p:blipFill>
          <a:blip r:embed="rId22" cstate="screen">
            <a:extLst>
              <a:ext uri="{28A0092B-C50C-407E-A947-70E740481C1C}">
                <a14:useLocalDpi xmlns:a14="http://schemas.microsoft.com/office/drawing/2010/main"/>
              </a:ext>
            </a:extLst>
          </a:blip>
          <a:srcRect/>
          <a:stretch>
            <a:fillRect/>
          </a:stretch>
        </p:blipFill>
        <p:spPr bwMode="auto">
          <a:xfrm>
            <a:off x="5684277" y="489245"/>
            <a:ext cx="1427668" cy="74952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national union of students logo"/>
          <p:cNvPicPr>
            <a:picLocks noChangeAspect="1" noChangeArrowheads="1"/>
          </p:cNvPicPr>
          <p:nvPr/>
        </p:nvPicPr>
        <p:blipFill>
          <a:blip r:embed="rId23" cstate="screen">
            <a:extLst>
              <a:ext uri="{28A0092B-C50C-407E-A947-70E740481C1C}">
                <a14:useLocalDpi xmlns:a14="http://schemas.microsoft.com/office/drawing/2010/main"/>
              </a:ext>
            </a:extLst>
          </a:blip>
          <a:srcRect/>
          <a:stretch>
            <a:fillRect/>
          </a:stretch>
        </p:blipFill>
        <p:spPr bwMode="auto">
          <a:xfrm>
            <a:off x="2706798" y="4349058"/>
            <a:ext cx="1737001" cy="678467"/>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show racism the red card logo"/>
          <p:cNvPicPr>
            <a:picLocks noChangeAspect="1" noChangeArrowheads="1"/>
          </p:cNvPicPr>
          <p:nvPr/>
        </p:nvPicPr>
        <p:blipFill>
          <a:blip r:embed="rId24" cstate="screen">
            <a:extLst>
              <a:ext uri="{28A0092B-C50C-407E-A947-70E740481C1C}">
                <a14:useLocalDpi xmlns:a14="http://schemas.microsoft.com/office/drawing/2010/main"/>
              </a:ext>
            </a:extLst>
          </a:blip>
          <a:srcRect/>
          <a:stretch>
            <a:fillRect/>
          </a:stretch>
        </p:blipFill>
        <p:spPr bwMode="auto">
          <a:xfrm>
            <a:off x="2531018" y="5703628"/>
            <a:ext cx="4323110" cy="634056"/>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8">
            <a:extLst>
              <a:ext uri="{FF2B5EF4-FFF2-40B4-BE49-F238E27FC236}">
                <a16:creationId xmlns:a16="http://schemas.microsoft.com/office/drawing/2014/main" id="{B2D2B8A7-0F56-4131-B525-C264DD25BB30}"/>
              </a:ext>
            </a:extLst>
          </p:cNvPr>
          <p:cNvPicPr>
            <a:picLocks noChangeAspect="1"/>
          </p:cNvPicPr>
          <p:nvPr/>
        </p:nvPicPr>
        <p:blipFill>
          <a:blip r:embed="rId25"/>
          <a:stretch>
            <a:fillRect/>
          </a:stretch>
        </p:blipFill>
        <p:spPr>
          <a:xfrm>
            <a:off x="1209404" y="893599"/>
            <a:ext cx="9773903" cy="5990457"/>
          </a:xfrm>
          <a:prstGeom prst="rect">
            <a:avLst/>
          </a:prstGeom>
        </p:spPr>
      </p:pic>
      <p:sp>
        <p:nvSpPr>
          <p:cNvPr id="33" name="TextBox 32">
            <a:extLst>
              <a:ext uri="{FF2B5EF4-FFF2-40B4-BE49-F238E27FC236}">
                <a16:creationId xmlns:a16="http://schemas.microsoft.com/office/drawing/2014/main" id="{FBB01722-F4DE-4310-ABED-324B49EFB7EE}"/>
              </a:ext>
            </a:extLst>
          </p:cNvPr>
          <p:cNvSpPr txBox="1"/>
          <p:nvPr/>
        </p:nvSpPr>
        <p:spPr>
          <a:xfrm>
            <a:off x="3241763" y="3886111"/>
            <a:ext cx="6056650" cy="224676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a:ln>
                  <a:noFill/>
                </a:ln>
                <a:solidFill>
                  <a:prstClr val="white"/>
                </a:solidFill>
                <a:effectLst/>
                <a:uLnTx/>
                <a:uFillTx/>
                <a:latin typeface="Calibri" panose="020F0502020204030204"/>
                <a:ea typeface="+mn-ea"/>
                <a:cs typeface="+mn-cs"/>
              </a:rPr>
              <a:t>The Conscious Advertising Network is a voluntary coalition of over 70 organisations set up to ensure that industry ethics catches up with the technology of modern advertising.</a:t>
            </a:r>
            <a:endParaRPr kumimoji="0" lang="en-US" sz="2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4" name="Group 33">
            <a:extLst>
              <a:ext uri="{FF2B5EF4-FFF2-40B4-BE49-F238E27FC236}">
                <a16:creationId xmlns:a16="http://schemas.microsoft.com/office/drawing/2014/main" id="{9BCE9293-29F0-443C-9A05-10A193DACA76}"/>
              </a:ext>
            </a:extLst>
          </p:cNvPr>
          <p:cNvGrpSpPr/>
          <p:nvPr/>
        </p:nvGrpSpPr>
        <p:grpSpPr>
          <a:xfrm>
            <a:off x="9898912" y="5665577"/>
            <a:ext cx="1945532" cy="1192423"/>
            <a:chOff x="8435872" y="4768875"/>
            <a:chExt cx="3408572" cy="2089125"/>
          </a:xfrm>
        </p:grpSpPr>
        <p:pic>
          <p:nvPicPr>
            <p:cNvPr id="35" name="Picture 34">
              <a:extLst>
                <a:ext uri="{FF2B5EF4-FFF2-40B4-BE49-F238E27FC236}">
                  <a16:creationId xmlns:a16="http://schemas.microsoft.com/office/drawing/2014/main" id="{129ED6CB-6167-440C-9290-528744A3A908}"/>
                </a:ext>
              </a:extLst>
            </p:cNvPr>
            <p:cNvPicPr>
              <a:picLocks noChangeAspect="1"/>
            </p:cNvPicPr>
            <p:nvPr/>
          </p:nvPicPr>
          <p:blipFill>
            <a:blip r:embed="rId26" cstate="screen">
              <a:extLst>
                <a:ext uri="{28A0092B-C50C-407E-A947-70E740481C1C}">
                  <a14:useLocalDpi xmlns:a14="http://schemas.microsoft.com/office/drawing/2010/main"/>
                </a:ext>
              </a:extLst>
            </a:blip>
            <a:stretch>
              <a:fillRect/>
            </a:stretch>
          </p:blipFill>
          <p:spPr>
            <a:xfrm>
              <a:off x="8435872" y="4768875"/>
              <a:ext cx="3408572" cy="2089125"/>
            </a:xfrm>
            <a:prstGeom prst="rect">
              <a:avLst/>
            </a:prstGeom>
          </p:spPr>
        </p:pic>
        <p:pic>
          <p:nvPicPr>
            <p:cNvPr id="38" name="Picture 37">
              <a:extLst>
                <a:ext uri="{FF2B5EF4-FFF2-40B4-BE49-F238E27FC236}">
                  <a16:creationId xmlns:a16="http://schemas.microsoft.com/office/drawing/2014/main" id="{C47655C4-EA0A-4EF0-A324-22F916042E38}"/>
                </a:ext>
              </a:extLst>
            </p:cNvPr>
            <p:cNvPicPr>
              <a:picLocks noChangeAspect="1"/>
            </p:cNvPicPr>
            <p:nvPr/>
          </p:nvPicPr>
          <p:blipFill>
            <a:blip r:embed="rId27"/>
            <a:stretch>
              <a:fillRect/>
            </a:stretch>
          </p:blipFill>
          <p:spPr>
            <a:xfrm>
              <a:off x="9423921" y="5518499"/>
              <a:ext cx="1443775" cy="1181271"/>
            </a:xfrm>
            <a:prstGeom prst="rect">
              <a:avLst/>
            </a:prstGeom>
          </p:spPr>
        </p:pic>
      </p:grpSp>
      <p:pic>
        <p:nvPicPr>
          <p:cNvPr id="39" name="Picture 38">
            <a:extLst>
              <a:ext uri="{FF2B5EF4-FFF2-40B4-BE49-F238E27FC236}">
                <a16:creationId xmlns:a16="http://schemas.microsoft.com/office/drawing/2014/main" id="{6A2F1345-32F3-42F3-B71C-CD1542F895AB}"/>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7108241" y="340571"/>
            <a:ext cx="1839400" cy="1034663"/>
          </a:xfrm>
          <a:prstGeom prst="rect">
            <a:avLst/>
          </a:prstGeom>
        </p:spPr>
      </p:pic>
      <p:pic>
        <p:nvPicPr>
          <p:cNvPr id="40" name="Picture 2" descr="Image result for isba logo">
            <a:extLst>
              <a:ext uri="{FF2B5EF4-FFF2-40B4-BE49-F238E27FC236}">
                <a16:creationId xmlns:a16="http://schemas.microsoft.com/office/drawing/2014/main" id="{BBCFA05B-24CA-401A-8630-188D579C7026}"/>
              </a:ext>
            </a:extLst>
          </p:cNvPr>
          <p:cNvPicPr>
            <a:picLocks noChangeAspect="1" noChangeArrowheads="1"/>
          </p:cNvPicPr>
          <p:nvPr/>
        </p:nvPicPr>
        <p:blipFill>
          <a:blip r:embed="rId28" cstate="screen">
            <a:extLst>
              <a:ext uri="{28A0092B-C50C-407E-A947-70E740481C1C}">
                <a14:useLocalDpi xmlns:a14="http://schemas.microsoft.com/office/drawing/2010/main"/>
              </a:ext>
            </a:extLst>
          </a:blip>
          <a:srcRect/>
          <a:stretch>
            <a:fillRect/>
          </a:stretch>
        </p:blipFill>
        <p:spPr bwMode="auto">
          <a:xfrm>
            <a:off x="8934091" y="487642"/>
            <a:ext cx="2838669" cy="692635"/>
          </a:xfrm>
          <a:prstGeom prst="rect">
            <a:avLst/>
          </a:prstGeom>
          <a:noFill/>
          <a:extLst>
            <a:ext uri="{909E8E84-426E-40dd-AFC4-6F175D3DCCD1}">
              <a14:hiddenFill xmlns=""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7C10D62-4F08-46BD-8B15-433A462FF7FB}"/>
              </a:ext>
            </a:extLst>
          </p:cNvPr>
          <p:cNvPicPr>
            <a:picLocks noChangeAspect="1"/>
          </p:cNvPicPr>
          <p:nvPr/>
        </p:nvPicPr>
        <p:blipFill>
          <a:blip r:embed="rId29" cstate="screen">
            <a:extLst>
              <a:ext uri="{28A0092B-C50C-407E-A947-70E740481C1C}">
                <a14:useLocalDpi xmlns:a14="http://schemas.microsoft.com/office/drawing/2010/main"/>
              </a:ext>
            </a:extLst>
          </a:blip>
          <a:stretch>
            <a:fillRect/>
          </a:stretch>
        </p:blipFill>
        <p:spPr>
          <a:xfrm>
            <a:off x="3808772" y="2441985"/>
            <a:ext cx="3117960" cy="1197953"/>
          </a:xfrm>
          <a:prstGeom prst="rect">
            <a:avLst/>
          </a:prstGeom>
        </p:spPr>
      </p:pic>
      <p:sp>
        <p:nvSpPr>
          <p:cNvPr id="41" name="TextBox 40">
            <a:extLst>
              <a:ext uri="{FF2B5EF4-FFF2-40B4-BE49-F238E27FC236}">
                <a16:creationId xmlns:a16="http://schemas.microsoft.com/office/drawing/2014/main" id="{71910298-22BE-442C-83D6-5A93895ACFE1}"/>
              </a:ext>
            </a:extLst>
          </p:cNvPr>
          <p:cNvSpPr txBox="1"/>
          <p:nvPr/>
        </p:nvSpPr>
        <p:spPr>
          <a:xfrm>
            <a:off x="3241937" y="6407765"/>
            <a:ext cx="540945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Calibri" panose="020F0502020204030204"/>
                <a:ea typeface="+mn-ea"/>
                <a:cs typeface="+mn-cs"/>
              </a:rPr>
              <a:t>consciousadnetwork.com // @</a:t>
            </a:r>
            <a:r>
              <a:rPr kumimoji="0" lang="en-US" sz="1600" b="0" i="0" u="none" strike="noStrike" kern="1200" cap="none" spc="0" normalizeH="0" baseline="0" noProof="0" err="1">
                <a:ln>
                  <a:noFill/>
                </a:ln>
                <a:solidFill>
                  <a:prstClr val="white"/>
                </a:solidFill>
                <a:effectLst/>
                <a:uLnTx/>
                <a:uFillTx/>
                <a:latin typeface="Calibri" panose="020F0502020204030204"/>
                <a:ea typeface="+mn-ea"/>
                <a:cs typeface="+mn-cs"/>
              </a:rPr>
              <a:t>consciousadnet</a:t>
            </a:r>
            <a:r>
              <a:rPr kumimoji="0" lang="en-US" sz="1600" b="0" i="0" u="none" strike="noStrike" kern="1200" cap="none" spc="0" normalizeH="0" baseline="0" noProof="0">
                <a:ln>
                  <a:noFill/>
                </a:ln>
                <a:solidFill>
                  <a:prstClr val="white"/>
                </a:solidFill>
                <a:effectLst/>
                <a:uLnTx/>
                <a:uFillTx/>
                <a:latin typeface="Calibri" panose="020F0502020204030204"/>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Calibri" panose="020F0502020204030204"/>
                <a:ea typeface="+mn-ea"/>
                <a:cs typeface="+mn-cs"/>
              </a:rPr>
              <a:t> </a:t>
            </a:r>
          </a:p>
        </p:txBody>
      </p:sp>
      <p:pic>
        <p:nvPicPr>
          <p:cNvPr id="1026" name="Picture 2" descr="O2 Logo | Detail Logos | Logos | Photos | Press Office | Telefónica">
            <a:extLst>
              <a:ext uri="{FF2B5EF4-FFF2-40B4-BE49-F238E27FC236}">
                <a16:creationId xmlns:a16="http://schemas.microsoft.com/office/drawing/2014/main" id="{C26C1B7F-BE3A-4F2E-BAC6-6C19BEC6EBEE}"/>
              </a:ext>
            </a:extLst>
          </p:cNvPr>
          <p:cNvPicPr>
            <a:picLocks noChangeAspect="1" noChangeArrowheads="1"/>
          </p:cNvPicPr>
          <p:nvPr/>
        </p:nvPicPr>
        <p:blipFill>
          <a:blip r:embed="rId30" cstate="screen">
            <a:extLst>
              <a:ext uri="{28A0092B-C50C-407E-A947-70E740481C1C}">
                <a14:useLocalDpi xmlns:a14="http://schemas.microsoft.com/office/drawing/2010/main"/>
              </a:ext>
            </a:extLst>
          </a:blip>
          <a:srcRect/>
          <a:stretch>
            <a:fillRect/>
          </a:stretch>
        </p:blipFill>
        <p:spPr bwMode="auto">
          <a:xfrm>
            <a:off x="245425" y="2591830"/>
            <a:ext cx="1549219" cy="1473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7283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descr="f02421f3-e52b-49c2-8460-43ed994805fc@EURP137">
            <a:extLst>
              <a:ext uri="{FF2B5EF4-FFF2-40B4-BE49-F238E27FC236}">
                <a16:creationId xmlns:a16="http://schemas.microsoft.com/office/drawing/2014/main" id="{53947B36-D561-4B62-914B-BDA94A4560EA}"/>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r="-3"/>
          <a:stretch/>
        </p:blipFill>
        <p:spPr bwMode="auto">
          <a:xfrm>
            <a:off x="20" y="10"/>
            <a:ext cx="5859777" cy="3346695"/>
          </a:xfrm>
          <a:custGeom>
            <a:avLst/>
            <a:gdLst/>
            <a:ahLst/>
            <a:cxnLst/>
            <a:rect l="l" t="t" r="r" b="b"/>
            <a:pathLst>
              <a:path w="5859797" h="3346705">
                <a:moveTo>
                  <a:pt x="0" y="0"/>
                </a:moveTo>
                <a:lnTo>
                  <a:pt x="5859797" y="0"/>
                </a:lnTo>
                <a:lnTo>
                  <a:pt x="4309834" y="3346705"/>
                </a:lnTo>
                <a:lnTo>
                  <a:pt x="4304257" y="3346705"/>
                </a:lnTo>
                <a:lnTo>
                  <a:pt x="3238029" y="3346705"/>
                </a:lnTo>
                <a:lnTo>
                  <a:pt x="0" y="3346705"/>
                </a:ln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318CBC66-99A2-406C-8B00-1F438A45EA0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0" y="243"/>
            <a:ext cx="6515080" cy="3124498"/>
          </a:xfrm>
          <a:prstGeom prst="rect">
            <a:avLst/>
          </a:prstGeom>
        </p:spPr>
      </p:pic>
      <p:pic>
        <p:nvPicPr>
          <p:cNvPr id="15365" name="Picture 5" descr="9aa18975-a269-4cd0-b2d1-e9df3883faf3@EURP137">
            <a:extLst>
              <a:ext uri="{FF2B5EF4-FFF2-40B4-BE49-F238E27FC236}">
                <a16:creationId xmlns:a16="http://schemas.microsoft.com/office/drawing/2014/main" id="{AA1216A3-2008-408B-9691-6AE4C068D767}"/>
              </a:ext>
            </a:extLst>
          </p:cNvPr>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7967351" y="-1"/>
            <a:ext cx="4224651" cy="3346705"/>
          </a:xfrm>
          <a:custGeom>
            <a:avLst/>
            <a:gdLst/>
            <a:ahLst/>
            <a:cxnLst/>
            <a:rect l="l" t="t" r="r" b="b"/>
            <a:pathLst>
              <a:path w="4224651" h="3346705">
                <a:moveTo>
                  <a:pt x="1549963" y="0"/>
                </a:moveTo>
                <a:lnTo>
                  <a:pt x="1555540" y="0"/>
                </a:lnTo>
                <a:lnTo>
                  <a:pt x="2621768" y="0"/>
                </a:lnTo>
                <a:lnTo>
                  <a:pt x="4224651" y="0"/>
                </a:lnTo>
                <a:lnTo>
                  <a:pt x="4224651" y="3346705"/>
                </a:lnTo>
                <a:lnTo>
                  <a:pt x="0" y="3346705"/>
                </a:ln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Picture 3" descr="812fcc00-8a89-48ef-89d7-b504bcde2ecd@EURP137">
            <a:extLst>
              <a:ext uri="{FF2B5EF4-FFF2-40B4-BE49-F238E27FC236}">
                <a16:creationId xmlns:a16="http://schemas.microsoft.com/office/drawing/2014/main" id="{C60B5161-0ACB-4814-81F6-7E38CA944F4E}"/>
              </a:ext>
            </a:extLst>
          </p:cNvPr>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r="-2"/>
          <a:stretch/>
        </p:blipFill>
        <p:spPr bwMode="auto">
          <a:xfrm>
            <a:off x="4493435" y="243"/>
            <a:ext cx="7698564" cy="3346705"/>
          </a:xfrm>
          <a:custGeom>
            <a:avLst/>
            <a:gdLst/>
            <a:ahLst/>
            <a:cxnLst/>
            <a:rect l="l" t="t" r="r" b="b"/>
            <a:pathLst>
              <a:path w="7698564" h="3346705">
                <a:moveTo>
                  <a:pt x="1549963" y="0"/>
                </a:moveTo>
                <a:lnTo>
                  <a:pt x="1555540" y="0"/>
                </a:lnTo>
                <a:lnTo>
                  <a:pt x="2621768" y="0"/>
                </a:lnTo>
                <a:lnTo>
                  <a:pt x="4832507" y="0"/>
                </a:lnTo>
                <a:lnTo>
                  <a:pt x="3282657" y="3346461"/>
                </a:lnTo>
                <a:lnTo>
                  <a:pt x="7698564" y="3346461"/>
                </a:lnTo>
                <a:lnTo>
                  <a:pt x="7698564" y="3346705"/>
                </a:lnTo>
                <a:lnTo>
                  <a:pt x="0" y="3346705"/>
                </a:ln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2" name="Picture 2" descr="fec67610-d8a4-47ec-9b8c-18b9e1836b06@EURP137">
            <a:extLst>
              <a:ext uri="{FF2B5EF4-FFF2-40B4-BE49-F238E27FC236}">
                <a16:creationId xmlns:a16="http://schemas.microsoft.com/office/drawing/2014/main" id="{D66655BB-4DBE-4A83-B039-D10019D46B51}"/>
              </a:ext>
            </a:extLst>
          </p:cNvPr>
          <p:cNvPicPr>
            <a:picLocks noChangeAspect="1" noChangeArrowheads="1"/>
          </p:cNvPicPr>
          <p:nvPr/>
        </p:nvPicPr>
        <p:blipFill rotWithShape="1">
          <a:blip r:embed="rId7" cstate="screen">
            <a:extLst>
              <a:ext uri="{28A0092B-C50C-407E-A947-70E740481C1C}">
                <a14:useLocalDpi xmlns:a14="http://schemas.microsoft.com/office/drawing/2010/main"/>
              </a:ext>
            </a:extLst>
          </a:blip>
          <a:srcRect/>
          <a:stretch/>
        </p:blipFill>
        <p:spPr bwMode="auto">
          <a:xfrm>
            <a:off x="6350090" y="3511295"/>
            <a:ext cx="5841911" cy="3346705"/>
          </a:xfrm>
          <a:custGeom>
            <a:avLst/>
            <a:gdLst/>
            <a:ahLst/>
            <a:cxnLst/>
            <a:rect l="l" t="t" r="r" b="b"/>
            <a:pathLst>
              <a:path w="5841911" h="3346705">
                <a:moveTo>
                  <a:pt x="1549963" y="0"/>
                </a:moveTo>
                <a:lnTo>
                  <a:pt x="1555540" y="0"/>
                </a:lnTo>
                <a:lnTo>
                  <a:pt x="2621768" y="0"/>
                </a:lnTo>
                <a:lnTo>
                  <a:pt x="5841911" y="0"/>
                </a:lnTo>
                <a:lnTo>
                  <a:pt x="5841911" y="3346705"/>
                </a:lnTo>
                <a:lnTo>
                  <a:pt x="0" y="3346705"/>
                </a:ln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Picture 6" descr="f88014de-8ef7-44c6-abbd-e7f6024be594@EURP137">
            <a:extLst>
              <a:ext uri="{FF2B5EF4-FFF2-40B4-BE49-F238E27FC236}">
                <a16:creationId xmlns:a16="http://schemas.microsoft.com/office/drawing/2014/main" id="{216D6BEE-5C5B-4222-BEC7-AA0DB5BE31A2}"/>
              </a:ext>
            </a:extLst>
          </p:cNvPr>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r="-2"/>
          <a:stretch/>
        </p:blipFill>
        <p:spPr bwMode="auto">
          <a:xfrm>
            <a:off x="-1" y="3511295"/>
            <a:ext cx="7698564" cy="3346705"/>
          </a:xfrm>
          <a:custGeom>
            <a:avLst/>
            <a:gdLst/>
            <a:ahLst/>
            <a:cxnLst/>
            <a:rect l="l" t="t" r="r" b="b"/>
            <a:pathLst>
              <a:path w="7698564" h="3346705">
                <a:moveTo>
                  <a:pt x="0" y="0"/>
                </a:moveTo>
                <a:lnTo>
                  <a:pt x="7698564" y="0"/>
                </a:lnTo>
                <a:lnTo>
                  <a:pt x="6148601" y="3346705"/>
                </a:lnTo>
                <a:lnTo>
                  <a:pt x="6143024" y="3346705"/>
                </a:lnTo>
                <a:lnTo>
                  <a:pt x="5076796" y="3346705"/>
                </a:lnTo>
                <a:lnTo>
                  <a:pt x="1246924" y="3346705"/>
                </a:lnTo>
                <a:lnTo>
                  <a:pt x="1246924" y="3346226"/>
                </a:lnTo>
                <a:lnTo>
                  <a:pt x="0" y="3346226"/>
                </a:ln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Straight Connector 5">
            <a:extLst>
              <a:ext uri="{FF2B5EF4-FFF2-40B4-BE49-F238E27FC236}">
                <a16:creationId xmlns:a16="http://schemas.microsoft.com/office/drawing/2014/main" id="{5339A671-0572-44AB-90B7-CF49D62D14C1}"/>
              </a:ext>
            </a:extLst>
          </p:cNvPr>
          <p:cNvCxnSpPr/>
          <p:nvPr/>
        </p:nvCxnSpPr>
        <p:spPr>
          <a:xfrm flipH="1">
            <a:off x="4457451" y="-68255"/>
            <a:ext cx="1574800" cy="3428757"/>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BBFAF1E-E410-4434-AB7F-7668B6336CA4}"/>
              </a:ext>
            </a:extLst>
          </p:cNvPr>
          <p:cNvCxnSpPr/>
          <p:nvPr/>
        </p:nvCxnSpPr>
        <p:spPr>
          <a:xfrm flipH="1">
            <a:off x="4386529" y="-68255"/>
            <a:ext cx="1574800" cy="3428757"/>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E5CF4B68-2A8C-4A3A-B6F7-081D655AAEA7}"/>
              </a:ext>
            </a:extLst>
          </p:cNvPr>
          <p:cNvCxnSpPr/>
          <p:nvPr/>
        </p:nvCxnSpPr>
        <p:spPr>
          <a:xfrm flipH="1">
            <a:off x="4386360" y="-152496"/>
            <a:ext cx="1574800" cy="3428757"/>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pic>
        <p:nvPicPr>
          <p:cNvPr id="18" name="Picture 17">
            <a:extLst>
              <a:ext uri="{FF2B5EF4-FFF2-40B4-BE49-F238E27FC236}">
                <a16:creationId xmlns:a16="http://schemas.microsoft.com/office/drawing/2014/main" id="{877A6AD3-9570-4C5A-A184-7AD06DDE8AB3}"/>
              </a:ext>
            </a:extLst>
          </p:cNvPr>
          <p:cNvPicPr>
            <a:picLocks noChangeAspect="1"/>
          </p:cNvPicPr>
          <p:nvPr/>
        </p:nvPicPr>
        <p:blipFill>
          <a:blip r:embed="rId9"/>
          <a:stretch>
            <a:fillRect/>
          </a:stretch>
        </p:blipFill>
        <p:spPr>
          <a:xfrm>
            <a:off x="-13942" y="2781510"/>
            <a:ext cx="5949532" cy="1142484"/>
          </a:xfrm>
          <a:prstGeom prst="rect">
            <a:avLst/>
          </a:prstGeom>
        </p:spPr>
      </p:pic>
      <p:sp>
        <p:nvSpPr>
          <p:cNvPr id="19" name="TextBox 18">
            <a:extLst>
              <a:ext uri="{FF2B5EF4-FFF2-40B4-BE49-F238E27FC236}">
                <a16:creationId xmlns:a16="http://schemas.microsoft.com/office/drawing/2014/main" id="{99F5F490-C9C3-4367-A0C6-FBCCF6882991}"/>
              </a:ext>
            </a:extLst>
          </p:cNvPr>
          <p:cNvSpPr txBox="1"/>
          <p:nvPr/>
        </p:nvSpPr>
        <p:spPr>
          <a:xfrm>
            <a:off x="65568" y="2869894"/>
            <a:ext cx="585977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prstClr val="white"/>
                </a:solidFill>
                <a:effectLst/>
                <a:uLnTx/>
                <a:uFillTx/>
                <a:latin typeface="Calibri" panose="020F0502020204030204"/>
                <a:ea typeface="+mn-ea"/>
                <a:cs typeface="+mn-cs"/>
              </a:rPr>
              <a:t>CAN Has Begun Partnering &amp; Lobbying At All Levels – Including at the UN</a:t>
            </a:r>
          </a:p>
        </p:txBody>
      </p:sp>
    </p:spTree>
    <p:extLst>
      <p:ext uri="{BB962C8B-B14F-4D97-AF65-F5344CB8AC3E}">
        <p14:creationId xmlns:p14="http://schemas.microsoft.com/office/powerpoint/2010/main" val="593159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ADE94FF-5921-47EE-A94E-C63D7B627F82}"/>
              </a:ext>
            </a:extLst>
          </p:cNvPr>
          <p:cNvSpPr/>
          <p:nvPr/>
        </p:nvSpPr>
        <p:spPr>
          <a:xfrm>
            <a:off x="0" y="0"/>
            <a:ext cx="12202391" cy="6858000"/>
          </a:xfrm>
          <a:prstGeom prst="rect">
            <a:avLst/>
          </a:prstGeom>
          <a:solidFill>
            <a:srgbClr val="061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32B3709F-B847-473C-99C4-93C03A46E54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674089"/>
            <a:ext cx="12192000" cy="2464421"/>
          </a:xfrm>
          <a:prstGeom prst="rect">
            <a:avLst/>
          </a:prstGeom>
        </p:spPr>
      </p:pic>
      <p:sp>
        <p:nvSpPr>
          <p:cNvPr id="6" name="Rectangle 5">
            <a:extLst>
              <a:ext uri="{FF2B5EF4-FFF2-40B4-BE49-F238E27FC236}">
                <a16:creationId xmlns:a16="http://schemas.microsoft.com/office/drawing/2014/main" id="{5655E0DF-3ACE-4A66-A5A9-0CEDB28BA7C4}"/>
              </a:ext>
            </a:extLst>
          </p:cNvPr>
          <p:cNvSpPr/>
          <p:nvPr/>
        </p:nvSpPr>
        <p:spPr>
          <a:xfrm>
            <a:off x="10871678" y="0"/>
            <a:ext cx="1189749" cy="2462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white">
                    <a:lumMod val="65000"/>
                  </a:prstClr>
                </a:solidFill>
                <a:effectLst/>
                <a:uLnTx/>
                <a:uFillTx/>
                <a:latin typeface="Calibri" panose="020F0502020204030204"/>
                <a:ea typeface="+mn-ea"/>
                <a:cs typeface="+mn-cs"/>
              </a:rPr>
              <a:t>Flickr karmabomb1</a:t>
            </a:r>
          </a:p>
        </p:txBody>
      </p:sp>
      <p:grpSp>
        <p:nvGrpSpPr>
          <p:cNvPr id="9" name="Group 8">
            <a:extLst>
              <a:ext uri="{FF2B5EF4-FFF2-40B4-BE49-F238E27FC236}">
                <a16:creationId xmlns:a16="http://schemas.microsoft.com/office/drawing/2014/main" id="{1278FAE1-1C5C-402C-BC31-2A1536C66683}"/>
              </a:ext>
            </a:extLst>
          </p:cNvPr>
          <p:cNvGrpSpPr/>
          <p:nvPr/>
        </p:nvGrpSpPr>
        <p:grpSpPr>
          <a:xfrm>
            <a:off x="9898912" y="5665577"/>
            <a:ext cx="1945532" cy="1192423"/>
            <a:chOff x="8435872" y="4768875"/>
            <a:chExt cx="3408572" cy="2089125"/>
          </a:xfrm>
        </p:grpSpPr>
        <p:pic>
          <p:nvPicPr>
            <p:cNvPr id="10" name="Picture 9">
              <a:extLst>
                <a:ext uri="{FF2B5EF4-FFF2-40B4-BE49-F238E27FC236}">
                  <a16:creationId xmlns:a16="http://schemas.microsoft.com/office/drawing/2014/main" id="{3EE6D47D-5505-48D9-AA74-D16C617DA1A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435872" y="4768875"/>
              <a:ext cx="3408572" cy="2089125"/>
            </a:xfrm>
            <a:prstGeom prst="rect">
              <a:avLst/>
            </a:prstGeom>
          </p:spPr>
        </p:pic>
        <p:pic>
          <p:nvPicPr>
            <p:cNvPr id="11" name="Picture 10">
              <a:extLst>
                <a:ext uri="{FF2B5EF4-FFF2-40B4-BE49-F238E27FC236}">
                  <a16:creationId xmlns:a16="http://schemas.microsoft.com/office/drawing/2014/main" id="{7A245C60-5A41-4CDF-B017-A2701F3F38BC}"/>
                </a:ext>
              </a:extLst>
            </p:cNvPr>
            <p:cNvPicPr>
              <a:picLocks noChangeAspect="1"/>
            </p:cNvPicPr>
            <p:nvPr/>
          </p:nvPicPr>
          <p:blipFill>
            <a:blip r:embed="rId5"/>
            <a:stretch>
              <a:fillRect/>
            </a:stretch>
          </p:blipFill>
          <p:spPr>
            <a:xfrm>
              <a:off x="9423921" y="5518499"/>
              <a:ext cx="1443775" cy="1181271"/>
            </a:xfrm>
            <a:prstGeom prst="rect">
              <a:avLst/>
            </a:prstGeom>
          </p:spPr>
        </p:pic>
      </p:grpSp>
      <p:sp>
        <p:nvSpPr>
          <p:cNvPr id="12" name="Shape 128">
            <a:extLst>
              <a:ext uri="{FF2B5EF4-FFF2-40B4-BE49-F238E27FC236}">
                <a16:creationId xmlns:a16="http://schemas.microsoft.com/office/drawing/2014/main" id="{AD050D21-C1CA-4DC5-A9D9-F6D4412C6106}"/>
              </a:ext>
            </a:extLst>
          </p:cNvPr>
          <p:cNvSpPr txBox="1"/>
          <p:nvPr/>
        </p:nvSpPr>
        <p:spPr>
          <a:xfrm>
            <a:off x="614158" y="1424082"/>
            <a:ext cx="11161986" cy="4241495"/>
          </a:xfrm>
          <a:prstGeom prst="rect">
            <a:avLst/>
          </a:prstGeom>
          <a:noFill/>
          <a:ln>
            <a:noFill/>
          </a:ln>
        </p:spPr>
        <p:txBody>
          <a:bodyPr spcFirstLastPara="1" wrap="square" lIns="25400" tIns="25400" rIns="25400" bIns="254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white"/>
              </a:solidFill>
              <a:effectLst/>
              <a:uLnTx/>
              <a:uFillTx/>
              <a:latin typeface="Cera" panose="00000500000000000000"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a:ln>
                <a:noFill/>
              </a:ln>
              <a:solidFill>
                <a:prstClr val="white"/>
              </a:solidFill>
              <a:effectLst/>
              <a:uLnTx/>
              <a:uFillTx/>
              <a:latin typeface="Cera" panose="00000500000000000000"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a:ln>
                <a:noFill/>
              </a:ln>
              <a:solidFill>
                <a:prstClr val="white"/>
              </a:solidFill>
              <a:effectLst/>
              <a:uLnTx/>
              <a:uFillTx/>
              <a:latin typeface="Cera" panose="00000500000000000000"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a:ln>
                <a:noFill/>
              </a:ln>
              <a:solidFill>
                <a:prstClr val="white"/>
              </a:solidFill>
              <a:effectLst/>
              <a:uLnTx/>
              <a:uFillTx/>
              <a:latin typeface="Cera" panose="00000500000000000000" pitchFamily="50"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a:ln>
                  <a:noFill/>
                </a:ln>
                <a:solidFill>
                  <a:prstClr val="white"/>
                </a:solidFill>
                <a:effectLst/>
                <a:uLnTx/>
                <a:uFillTx/>
                <a:latin typeface="Calibri" panose="020F0502020204030204"/>
                <a:ea typeface="+mn-ea"/>
                <a:cs typeface="Gobold"/>
              </a:rPr>
              <a:t>To understand the challenge we now face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a:ln>
                  <a:noFill/>
                </a:ln>
                <a:solidFill>
                  <a:prstClr val="white"/>
                </a:solidFill>
                <a:effectLst/>
                <a:uLnTx/>
                <a:uFillTx/>
                <a:latin typeface="Calibri" panose="020F0502020204030204"/>
                <a:ea typeface="+mn-ea"/>
                <a:cs typeface="Gobold"/>
              </a:rPr>
              <a:t>it’s helpful to consider the evolution</a:t>
            </a:r>
            <a:br>
              <a:rPr kumimoji="0" lang="en-GB" sz="4400" b="1" i="0" u="none" strike="noStrike" kern="1200" cap="none" spc="0" normalizeH="0" baseline="0" noProof="0">
                <a:ln>
                  <a:noFill/>
                </a:ln>
                <a:solidFill>
                  <a:prstClr val="white"/>
                </a:solidFill>
                <a:effectLst/>
                <a:uLnTx/>
                <a:uFillTx/>
                <a:latin typeface="Calibri" panose="020F0502020204030204"/>
                <a:ea typeface="+mn-ea"/>
                <a:cs typeface="Gobold"/>
              </a:rPr>
            </a:br>
            <a:r>
              <a:rPr kumimoji="0" lang="en-GB" sz="4400" b="1" i="0" u="none" strike="noStrike" kern="1200" cap="none" spc="0" normalizeH="0" baseline="0" noProof="0">
                <a:ln>
                  <a:noFill/>
                </a:ln>
                <a:solidFill>
                  <a:prstClr val="white"/>
                </a:solidFill>
                <a:effectLst/>
                <a:uLnTx/>
                <a:uFillTx/>
                <a:latin typeface="Calibri" panose="020F0502020204030204"/>
                <a:ea typeface="+mn-ea"/>
                <a:cs typeface="Gobold"/>
              </a:rPr>
              <a:t>of media &amp; marketing</a:t>
            </a:r>
            <a:endParaRPr kumimoji="0" sz="4400" b="0" i="0" u="none" strike="noStrike" kern="1200" cap="none" spc="0" normalizeH="0" baseline="0" noProof="0">
              <a:ln>
                <a:noFill/>
              </a:ln>
              <a:solidFill>
                <a:prstClr val="white"/>
              </a:solidFill>
              <a:effectLst/>
              <a:uLnTx/>
              <a:uFillTx/>
              <a:latin typeface="Calibri" panose="020F0502020204030204"/>
              <a:ea typeface="+mn-ea"/>
              <a:cs typeface="Gobold"/>
              <a:sym typeface="Arial"/>
            </a:endParaRPr>
          </a:p>
        </p:txBody>
      </p:sp>
    </p:spTree>
    <p:extLst>
      <p:ext uri="{BB962C8B-B14F-4D97-AF65-F5344CB8AC3E}">
        <p14:creationId xmlns:p14="http://schemas.microsoft.com/office/powerpoint/2010/main" val="2878168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BB09B19-2D7D-461F-8EF5-866A83A5DE9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3"/>
          <a:stretch/>
        </p:blipFill>
        <p:spPr>
          <a:xfrm>
            <a:off x="5622233" y="10"/>
            <a:ext cx="6569769" cy="3750724"/>
          </a:xfrm>
          <a:custGeom>
            <a:avLst/>
            <a:gdLst/>
            <a:ahLst/>
            <a:cxnLst/>
            <a:rect l="l" t="t" r="r" b="b"/>
            <a:pathLst>
              <a:path w="6569769" h="3750734">
                <a:moveTo>
                  <a:pt x="1738471" y="0"/>
                </a:moveTo>
                <a:lnTo>
                  <a:pt x="6569769" y="0"/>
                </a:lnTo>
                <a:lnTo>
                  <a:pt x="6569769" y="3750734"/>
                </a:lnTo>
                <a:lnTo>
                  <a:pt x="0" y="3750734"/>
                </a:lnTo>
                <a:close/>
              </a:path>
            </a:pathLst>
          </a:custGeom>
        </p:spPr>
      </p:pic>
      <p:pic>
        <p:nvPicPr>
          <p:cNvPr id="7" name="Picture 6">
            <a:extLst>
              <a:ext uri="{FF2B5EF4-FFF2-40B4-BE49-F238E27FC236}">
                <a16:creationId xmlns:a16="http://schemas.microsoft.com/office/drawing/2014/main" id="{72F60C90-4741-4EF7-9B06-FC849D4B2F9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182011" y="3887894"/>
            <a:ext cx="8009991" cy="2970106"/>
          </a:xfrm>
          <a:custGeom>
            <a:avLst/>
            <a:gdLst/>
            <a:ahLst/>
            <a:cxnLst/>
            <a:rect l="l" t="t" r="r" b="b"/>
            <a:pathLst>
              <a:path w="8009991" h="2970106">
                <a:moveTo>
                  <a:pt x="1376648" y="0"/>
                </a:moveTo>
                <a:lnTo>
                  <a:pt x="8009991" y="0"/>
                </a:lnTo>
                <a:lnTo>
                  <a:pt x="8009991" y="2970106"/>
                </a:lnTo>
                <a:lnTo>
                  <a:pt x="0" y="2970106"/>
                </a:lnTo>
                <a:close/>
              </a:path>
            </a:pathLst>
          </a:custGeom>
        </p:spPr>
      </p:pic>
      <p:pic>
        <p:nvPicPr>
          <p:cNvPr id="11" name="Picture 10">
            <a:extLst>
              <a:ext uri="{FF2B5EF4-FFF2-40B4-BE49-F238E27FC236}">
                <a16:creationId xmlns:a16="http://schemas.microsoft.com/office/drawing/2014/main" id="{F531231A-C2B5-4796-9EDA-DDC6E44034C1}"/>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0" y="10"/>
            <a:ext cx="7503091" cy="6857990"/>
          </a:xfrm>
          <a:custGeom>
            <a:avLst/>
            <a:gdLst/>
            <a:ahLst/>
            <a:cxnLst/>
            <a:rect l="l" t="t" r="r" b="b"/>
            <a:pathLst>
              <a:path w="7503111" h="6858000">
                <a:moveTo>
                  <a:pt x="0" y="0"/>
                </a:moveTo>
                <a:lnTo>
                  <a:pt x="677334" y="0"/>
                </a:lnTo>
                <a:lnTo>
                  <a:pt x="1168036" y="0"/>
                </a:lnTo>
                <a:lnTo>
                  <a:pt x="1205499" y="0"/>
                </a:lnTo>
                <a:lnTo>
                  <a:pt x="1647632" y="0"/>
                </a:lnTo>
                <a:lnTo>
                  <a:pt x="7215401" y="0"/>
                </a:lnTo>
                <a:lnTo>
                  <a:pt x="4041567" y="6852993"/>
                </a:lnTo>
                <a:lnTo>
                  <a:pt x="7503111" y="6852993"/>
                </a:lnTo>
                <a:lnTo>
                  <a:pt x="7503111" y="6852994"/>
                </a:lnTo>
                <a:lnTo>
                  <a:pt x="1647632" y="6852994"/>
                </a:lnTo>
                <a:lnTo>
                  <a:pt x="1647632" y="6858000"/>
                </a:lnTo>
                <a:lnTo>
                  <a:pt x="0" y="6858000"/>
                </a:lnTo>
                <a:close/>
              </a:path>
            </a:pathLst>
          </a:custGeom>
        </p:spPr>
      </p:pic>
      <p:sp>
        <p:nvSpPr>
          <p:cNvPr id="13" name="Rectangle 12">
            <a:extLst>
              <a:ext uri="{FF2B5EF4-FFF2-40B4-BE49-F238E27FC236}">
                <a16:creationId xmlns:a16="http://schemas.microsoft.com/office/drawing/2014/main" id="{37102B31-375E-4D63-BE85-B73325BB2790}"/>
              </a:ext>
            </a:extLst>
          </p:cNvPr>
          <p:cNvSpPr/>
          <p:nvPr/>
        </p:nvSpPr>
        <p:spPr>
          <a:xfrm>
            <a:off x="10253629" y="0"/>
            <a:ext cx="1938351" cy="2462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white">
                    <a:lumMod val="65000"/>
                  </a:prstClr>
                </a:solidFill>
                <a:effectLst/>
                <a:uLnTx/>
                <a:uFillTx/>
                <a:latin typeface="Calibri" panose="020F0502020204030204"/>
                <a:ea typeface="+mn-ea"/>
                <a:cs typeface="+mn-cs"/>
              </a:rPr>
              <a:t>Flickr </a:t>
            </a:r>
            <a:r>
              <a:rPr kumimoji="0" lang="en-GB" sz="1000" b="0" i="0" u="none" strike="noStrike" kern="1200" cap="none" spc="0" normalizeH="0" baseline="0" noProof="0" err="1">
                <a:ln>
                  <a:noFill/>
                </a:ln>
                <a:solidFill>
                  <a:prstClr val="white">
                    <a:lumMod val="65000"/>
                  </a:prstClr>
                </a:solidFill>
                <a:effectLst/>
                <a:uLnTx/>
                <a:uFillTx/>
                <a:latin typeface="Calibri" panose="020F0502020204030204"/>
                <a:ea typeface="+mn-ea"/>
                <a:cs typeface="+mn-cs"/>
              </a:rPr>
              <a:t>mikecogh</a:t>
            </a:r>
            <a:r>
              <a:rPr kumimoji="0" lang="en-GB" sz="1000" b="0" i="0" u="none" strike="noStrike" kern="1200" cap="none" spc="0" normalizeH="0" baseline="0" noProof="0">
                <a:ln>
                  <a:noFill/>
                </a:ln>
                <a:solidFill>
                  <a:prstClr val="white">
                    <a:lumMod val="65000"/>
                  </a:prstClr>
                </a:solidFill>
                <a:effectLst/>
                <a:uLnTx/>
                <a:uFillTx/>
                <a:latin typeface="Calibri" panose="020F0502020204030204"/>
                <a:ea typeface="+mn-ea"/>
                <a:cs typeface="+mn-cs"/>
              </a:rPr>
              <a:t>, </a:t>
            </a:r>
            <a:r>
              <a:rPr kumimoji="0" lang="en-GB" sz="1000" b="0" i="0" u="none" strike="noStrike" kern="1200" cap="none" spc="0" normalizeH="0" baseline="0" noProof="0" err="1">
                <a:ln>
                  <a:noFill/>
                </a:ln>
                <a:solidFill>
                  <a:prstClr val="white">
                    <a:lumMod val="65000"/>
                  </a:prstClr>
                </a:solidFill>
                <a:effectLst/>
                <a:uLnTx/>
                <a:uFillTx/>
                <a:latin typeface="Calibri" panose="020F0502020204030204"/>
                <a:ea typeface="+mn-ea"/>
                <a:cs typeface="+mn-cs"/>
              </a:rPr>
              <a:t>keithwj</a:t>
            </a:r>
            <a:r>
              <a:rPr kumimoji="0" lang="en-GB" sz="1000" b="0" i="0" u="none" strike="noStrike" kern="1200" cap="none" spc="0" normalizeH="0" baseline="0" noProof="0">
                <a:ln>
                  <a:noFill/>
                </a:ln>
                <a:solidFill>
                  <a:prstClr val="white">
                    <a:lumMod val="65000"/>
                  </a:prstClr>
                </a:solidFill>
                <a:effectLst/>
                <a:uLnTx/>
                <a:uFillTx/>
                <a:latin typeface="Calibri" panose="020F0502020204030204"/>
                <a:ea typeface="+mn-ea"/>
                <a:cs typeface="+mn-cs"/>
              </a:rPr>
              <a:t>, </a:t>
            </a:r>
            <a:r>
              <a:rPr kumimoji="0" lang="en-GB" sz="1000" b="0" i="0" u="none" strike="noStrike" kern="1200" cap="none" spc="0" normalizeH="0" baseline="0" noProof="0" err="1">
                <a:ln>
                  <a:noFill/>
                </a:ln>
                <a:solidFill>
                  <a:prstClr val="white">
                    <a:lumMod val="65000"/>
                  </a:prstClr>
                </a:solidFill>
                <a:effectLst/>
                <a:uLnTx/>
                <a:uFillTx/>
                <a:latin typeface="Calibri" panose="020F0502020204030204"/>
                <a:ea typeface="+mn-ea"/>
                <a:cs typeface="+mn-cs"/>
              </a:rPr>
              <a:t>aroberts</a:t>
            </a:r>
            <a:endParaRPr kumimoji="0" lang="en-GB" sz="1000" b="0" i="0" u="none" strike="noStrike" kern="1200" cap="none" spc="0" normalizeH="0" baseline="0" noProof="0">
              <a:ln>
                <a:noFill/>
              </a:ln>
              <a:solidFill>
                <a:prstClr val="white">
                  <a:lumMod val="65000"/>
                </a:prstClr>
              </a:solidFill>
              <a:effectLst/>
              <a:uLnTx/>
              <a:uFillTx/>
              <a:latin typeface="Calibri" panose="020F0502020204030204"/>
              <a:ea typeface="+mn-ea"/>
              <a:cs typeface="+mn-cs"/>
            </a:endParaRPr>
          </a:p>
        </p:txBody>
      </p:sp>
      <p:pic>
        <p:nvPicPr>
          <p:cNvPr id="20" name="Picture 19">
            <a:extLst>
              <a:ext uri="{FF2B5EF4-FFF2-40B4-BE49-F238E27FC236}">
                <a16:creationId xmlns:a16="http://schemas.microsoft.com/office/drawing/2014/main" id="{C57A1390-B7CE-4A0A-BCD9-75F238F63790}"/>
              </a:ext>
            </a:extLst>
          </p:cNvPr>
          <p:cNvPicPr>
            <a:picLocks noChangeAspect="1"/>
          </p:cNvPicPr>
          <p:nvPr/>
        </p:nvPicPr>
        <p:blipFill>
          <a:blip r:embed="rId6"/>
          <a:stretch>
            <a:fillRect/>
          </a:stretch>
        </p:blipFill>
        <p:spPr>
          <a:xfrm>
            <a:off x="-12702" y="5111750"/>
            <a:ext cx="5270500" cy="717550"/>
          </a:xfrm>
          <a:prstGeom prst="rect">
            <a:avLst/>
          </a:prstGeom>
        </p:spPr>
      </p:pic>
      <p:sp>
        <p:nvSpPr>
          <p:cNvPr id="21" name="TextBox 20">
            <a:extLst>
              <a:ext uri="{FF2B5EF4-FFF2-40B4-BE49-F238E27FC236}">
                <a16:creationId xmlns:a16="http://schemas.microsoft.com/office/drawing/2014/main" id="{EA49AC70-0414-47F1-A8E1-C7892D97B07E}"/>
              </a:ext>
            </a:extLst>
          </p:cNvPr>
          <p:cNvSpPr txBox="1"/>
          <p:nvPr/>
        </p:nvSpPr>
        <p:spPr>
          <a:xfrm>
            <a:off x="66808" y="5200134"/>
            <a:ext cx="5190989"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prstClr val="white"/>
                </a:solidFill>
                <a:effectLst/>
                <a:uLnTx/>
                <a:uFillTx/>
                <a:latin typeface="Calibri" panose="020F0502020204030204"/>
                <a:ea typeface="+mn-ea"/>
                <a:cs typeface="+mn-cs"/>
              </a:rPr>
              <a:t>Traditional Marketing Channels</a:t>
            </a:r>
          </a:p>
        </p:txBody>
      </p:sp>
      <p:grpSp>
        <p:nvGrpSpPr>
          <p:cNvPr id="22" name="Group 21">
            <a:extLst>
              <a:ext uri="{FF2B5EF4-FFF2-40B4-BE49-F238E27FC236}">
                <a16:creationId xmlns:a16="http://schemas.microsoft.com/office/drawing/2014/main" id="{D2BF35F3-7ED1-462D-84C3-552B30B4C8CF}"/>
              </a:ext>
            </a:extLst>
          </p:cNvPr>
          <p:cNvGrpSpPr/>
          <p:nvPr/>
        </p:nvGrpSpPr>
        <p:grpSpPr>
          <a:xfrm>
            <a:off x="9898912" y="5665577"/>
            <a:ext cx="1945532" cy="1192423"/>
            <a:chOff x="8435872" y="4768875"/>
            <a:chExt cx="3408572" cy="2089125"/>
          </a:xfrm>
        </p:grpSpPr>
        <p:pic>
          <p:nvPicPr>
            <p:cNvPr id="23" name="Picture 22">
              <a:extLst>
                <a:ext uri="{FF2B5EF4-FFF2-40B4-BE49-F238E27FC236}">
                  <a16:creationId xmlns:a16="http://schemas.microsoft.com/office/drawing/2014/main" id="{63316088-D0A0-4683-A301-32DB1D387D86}"/>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435872" y="4768875"/>
              <a:ext cx="3408572" cy="2089125"/>
            </a:xfrm>
            <a:prstGeom prst="rect">
              <a:avLst/>
            </a:prstGeom>
          </p:spPr>
        </p:pic>
        <p:pic>
          <p:nvPicPr>
            <p:cNvPr id="24" name="Picture 23">
              <a:extLst>
                <a:ext uri="{FF2B5EF4-FFF2-40B4-BE49-F238E27FC236}">
                  <a16:creationId xmlns:a16="http://schemas.microsoft.com/office/drawing/2014/main" id="{ABCAC09B-26DD-4835-A792-AA3AA517779A}"/>
                </a:ext>
              </a:extLst>
            </p:cNvPr>
            <p:cNvPicPr>
              <a:picLocks noChangeAspect="1"/>
            </p:cNvPicPr>
            <p:nvPr/>
          </p:nvPicPr>
          <p:blipFill>
            <a:blip r:embed="rId8"/>
            <a:stretch>
              <a:fillRect/>
            </a:stretch>
          </p:blipFill>
          <p:spPr>
            <a:xfrm>
              <a:off x="9423921" y="5518499"/>
              <a:ext cx="1443775" cy="1181271"/>
            </a:xfrm>
            <a:prstGeom prst="rect">
              <a:avLst/>
            </a:prstGeom>
          </p:spPr>
        </p:pic>
      </p:grpSp>
    </p:spTree>
    <p:extLst>
      <p:ext uri="{BB962C8B-B14F-4D97-AF65-F5344CB8AC3E}">
        <p14:creationId xmlns:p14="http://schemas.microsoft.com/office/powerpoint/2010/main" val="3966786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pic>
        <p:nvPicPr>
          <p:cNvPr id="5" name="Picture 4">
            <a:extLst>
              <a:ext uri="{FF2B5EF4-FFF2-40B4-BE49-F238E27FC236}">
                <a16:creationId xmlns:a16="http://schemas.microsoft.com/office/drawing/2014/main" id="{D9A63228-9981-8845-853D-AFEED4A64BE1}"/>
              </a:ext>
            </a:extLst>
          </p:cNvPr>
          <p:cNvPicPr>
            <a:picLocks noChangeAspect="1"/>
          </p:cNvPicPr>
          <p:nvPr/>
        </p:nvPicPr>
        <p:blipFill>
          <a:blip r:embed="rId3"/>
          <a:stretch>
            <a:fillRect/>
          </a:stretch>
        </p:blipFill>
        <p:spPr>
          <a:xfrm>
            <a:off x="0" y="0"/>
            <a:ext cx="12192000" cy="6863644"/>
          </a:xfrm>
          <a:prstGeom prst="rect">
            <a:avLst/>
          </a:prstGeom>
        </p:spPr>
      </p:pic>
      <p:grpSp>
        <p:nvGrpSpPr>
          <p:cNvPr id="6" name="Group 5">
            <a:extLst>
              <a:ext uri="{FF2B5EF4-FFF2-40B4-BE49-F238E27FC236}">
                <a16:creationId xmlns:a16="http://schemas.microsoft.com/office/drawing/2014/main" id="{A5EEA44F-52CA-E44F-B7FD-09B41569BBD3}"/>
              </a:ext>
            </a:extLst>
          </p:cNvPr>
          <p:cNvGrpSpPr/>
          <p:nvPr/>
        </p:nvGrpSpPr>
        <p:grpSpPr>
          <a:xfrm>
            <a:off x="9898912" y="5665577"/>
            <a:ext cx="1945532" cy="1192423"/>
            <a:chOff x="8435872" y="4768875"/>
            <a:chExt cx="3408572" cy="2089125"/>
          </a:xfrm>
        </p:grpSpPr>
        <p:pic>
          <p:nvPicPr>
            <p:cNvPr id="7" name="Picture 6">
              <a:extLst>
                <a:ext uri="{FF2B5EF4-FFF2-40B4-BE49-F238E27FC236}">
                  <a16:creationId xmlns:a16="http://schemas.microsoft.com/office/drawing/2014/main" id="{929618D7-03D3-BE4D-A29A-99F82C87CC7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435872" y="4768875"/>
              <a:ext cx="3408572" cy="2089125"/>
            </a:xfrm>
            <a:prstGeom prst="rect">
              <a:avLst/>
            </a:prstGeom>
          </p:spPr>
        </p:pic>
        <p:pic>
          <p:nvPicPr>
            <p:cNvPr id="8" name="Picture 7">
              <a:extLst>
                <a:ext uri="{FF2B5EF4-FFF2-40B4-BE49-F238E27FC236}">
                  <a16:creationId xmlns:a16="http://schemas.microsoft.com/office/drawing/2014/main" id="{D1B517C3-990A-4F4C-AB8F-BF48692E6A65}"/>
                </a:ext>
              </a:extLst>
            </p:cNvPr>
            <p:cNvPicPr>
              <a:picLocks noChangeAspect="1"/>
            </p:cNvPicPr>
            <p:nvPr/>
          </p:nvPicPr>
          <p:blipFill>
            <a:blip r:embed="rId5"/>
            <a:stretch>
              <a:fillRect/>
            </a:stretch>
          </p:blipFill>
          <p:spPr>
            <a:xfrm>
              <a:off x="9423921" y="5518499"/>
              <a:ext cx="1443775" cy="1181271"/>
            </a:xfrm>
            <a:prstGeom prst="rect">
              <a:avLst/>
            </a:prstGeom>
          </p:spPr>
        </p:pic>
      </p:grpSp>
      <p:cxnSp>
        <p:nvCxnSpPr>
          <p:cNvPr id="3" name="Straight Connector 2">
            <a:extLst>
              <a:ext uri="{FF2B5EF4-FFF2-40B4-BE49-F238E27FC236}">
                <a16:creationId xmlns:a16="http://schemas.microsoft.com/office/drawing/2014/main" id="{039E47AC-0FC9-459B-A16F-250484BBEF49}"/>
              </a:ext>
            </a:extLst>
          </p:cNvPr>
          <p:cNvCxnSpPr>
            <a:cxnSpLocks/>
          </p:cNvCxnSpPr>
          <p:nvPr/>
        </p:nvCxnSpPr>
        <p:spPr>
          <a:xfrm>
            <a:off x="6096000" y="1231900"/>
            <a:ext cx="0" cy="4861545"/>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0134BBC3-C7F5-4275-9464-FBA43AF55BED}"/>
              </a:ext>
            </a:extLst>
          </p:cNvPr>
          <p:cNvSpPr txBox="1"/>
          <p:nvPr/>
        </p:nvSpPr>
        <p:spPr>
          <a:xfrm>
            <a:off x="6261102" y="1231900"/>
            <a:ext cx="5803896" cy="36779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a:ln>
                  <a:noFill/>
                </a:ln>
                <a:solidFill>
                  <a:prstClr val="white"/>
                </a:solidFill>
                <a:effectLst/>
                <a:uLnTx/>
                <a:uFillTx/>
                <a:latin typeface="Calibri" panose="020F0502020204030204"/>
                <a:ea typeface="+mn-ea"/>
                <a:cs typeface="+mn-cs"/>
              </a:rPr>
              <a:t>Negative Brand Safety Challenges</a:t>
            </a:r>
            <a:br>
              <a:rPr kumimoji="0" lang="en-US" sz="2600" b="0" i="0" u="none" strike="noStrike" kern="1200" cap="none" spc="0" normalizeH="0" baseline="0" noProof="0">
                <a:ln>
                  <a:noFill/>
                </a:ln>
                <a:solidFill>
                  <a:prstClr val="white"/>
                </a:solidFill>
                <a:effectLst/>
                <a:uLnTx/>
                <a:uFillTx/>
                <a:latin typeface="Calibri" panose="020F0502020204030204"/>
                <a:ea typeface="+mn-ea"/>
                <a:cs typeface="+mn-cs"/>
              </a:rPr>
            </a:br>
            <a:endParaRPr kumimoji="0" lang="en-US" sz="2300" b="0" i="0" u="none" strike="noStrike" kern="1200" cap="none" spc="0" normalizeH="0" baseline="0" noProof="0">
              <a:ln>
                <a:noFill/>
              </a:ln>
              <a:solidFill>
                <a:prstClr val="white"/>
              </a:solidFill>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a:ln>
                  <a:noFill/>
                </a:ln>
                <a:solidFill>
                  <a:prstClr val="white"/>
                </a:solidFill>
                <a:effectLst/>
                <a:uLnTx/>
                <a:uFillTx/>
                <a:latin typeface="Calibri" panose="020F0502020204030204"/>
                <a:ea typeface="+mn-ea"/>
                <a:cs typeface="+mn-cs"/>
              </a:rPr>
              <a:t>Still opportunities for ad misplacement</a:t>
            </a:r>
          </a:p>
          <a:p>
            <a:pPr marL="914400" marR="0" lvl="1"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a:ln>
                  <a:noFill/>
                </a:ln>
                <a:solidFill>
                  <a:prstClr val="white"/>
                </a:solidFill>
                <a:effectLst/>
                <a:uLnTx/>
                <a:uFillTx/>
                <a:latin typeface="Calibri" panose="020F0502020204030204"/>
                <a:ea typeface="+mn-ea"/>
                <a:cs typeface="+mn-cs"/>
              </a:rPr>
              <a:t>Adult brands outside schools</a:t>
            </a:r>
          </a:p>
          <a:p>
            <a:pPr marL="914400" marR="0" lvl="1"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a:ln>
                  <a:noFill/>
                </a:ln>
                <a:solidFill>
                  <a:prstClr val="white"/>
                </a:solidFill>
                <a:effectLst/>
                <a:uLnTx/>
                <a:uFillTx/>
                <a:latin typeface="Calibri" panose="020F0502020204030204"/>
                <a:ea typeface="+mn-ea"/>
                <a:cs typeface="+mn-cs"/>
              </a:rPr>
              <a:t>Travel brand in Plane Crash TV show</a:t>
            </a:r>
          </a:p>
          <a:p>
            <a:pPr marL="914400" marR="0" lvl="1"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a:ln>
                  <a:noFill/>
                </a:ln>
                <a:solidFill>
                  <a:prstClr val="white"/>
                </a:solidFill>
                <a:effectLst/>
                <a:uLnTx/>
                <a:uFillTx/>
                <a:latin typeface="Calibri" panose="020F0502020204030204"/>
                <a:ea typeface="+mn-ea"/>
                <a:cs typeface="+mn-cs"/>
              </a:rPr>
              <a:t>Adjacent to terror related news article</a:t>
            </a:r>
          </a:p>
          <a:p>
            <a:pPr marL="914400" marR="0" lvl="1"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300" b="0" i="0" u="none" strike="noStrike" kern="1200" cap="none" spc="0" normalizeH="0" baseline="0" noProof="0">
              <a:ln>
                <a:noFill/>
              </a:ln>
              <a:solidFill>
                <a:prstClr val="white"/>
              </a:solidFill>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a:ln>
                  <a:noFill/>
                </a:ln>
                <a:solidFill>
                  <a:prstClr val="white"/>
                </a:solidFill>
                <a:effectLst/>
                <a:uLnTx/>
                <a:uFillTx/>
                <a:latin typeface="Calibri" panose="020F0502020204030204"/>
                <a:ea typeface="+mn-ea"/>
                <a:cs typeface="+mn-cs"/>
              </a:rPr>
              <a:t>Questionable biases, motivations and opinions still exist in the traditional media world and can reflect on associated brands</a:t>
            </a:r>
          </a:p>
        </p:txBody>
      </p:sp>
      <p:sp>
        <p:nvSpPr>
          <p:cNvPr id="13" name="TextBox 12">
            <a:extLst>
              <a:ext uri="{FF2B5EF4-FFF2-40B4-BE49-F238E27FC236}">
                <a16:creationId xmlns:a16="http://schemas.microsoft.com/office/drawing/2014/main" id="{14E13DB1-EE80-40C5-8817-47818BBDA361}"/>
              </a:ext>
            </a:extLst>
          </p:cNvPr>
          <p:cNvSpPr txBox="1"/>
          <p:nvPr/>
        </p:nvSpPr>
        <p:spPr>
          <a:xfrm>
            <a:off x="365838" y="346307"/>
            <a:ext cx="8045177"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a:ln>
                  <a:noFill/>
                </a:ln>
                <a:solidFill>
                  <a:prstClr val="white"/>
                </a:solidFill>
                <a:effectLst/>
                <a:uLnTx/>
                <a:uFillTx/>
                <a:latin typeface="Calibri" panose="020F0502020204030204"/>
                <a:ea typeface="+mn-ea"/>
                <a:cs typeface="+mn-cs"/>
              </a:rPr>
              <a:t>Advertising in a Traditional Media World</a:t>
            </a:r>
            <a:endParaRPr kumimoji="0" lang="en-US" sz="2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TextBox 13">
            <a:extLst>
              <a:ext uri="{FF2B5EF4-FFF2-40B4-BE49-F238E27FC236}">
                <a16:creationId xmlns:a16="http://schemas.microsoft.com/office/drawing/2014/main" id="{B203BF7E-65AC-436F-A14B-CE973F6AC490}"/>
              </a:ext>
            </a:extLst>
          </p:cNvPr>
          <p:cNvSpPr txBox="1"/>
          <p:nvPr/>
        </p:nvSpPr>
        <p:spPr>
          <a:xfrm>
            <a:off x="184156" y="1231900"/>
            <a:ext cx="5803896" cy="438581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a:ln>
                  <a:noFill/>
                </a:ln>
                <a:solidFill>
                  <a:prstClr val="white"/>
                </a:solidFill>
                <a:effectLst/>
                <a:uLnTx/>
                <a:uFillTx/>
                <a:latin typeface="Calibri" panose="020F0502020204030204"/>
                <a:ea typeface="+mn-ea"/>
                <a:cs typeface="+mn-cs"/>
              </a:rPr>
              <a:t>Positive Brand Safety Advantages</a:t>
            </a:r>
            <a:br>
              <a:rPr kumimoji="0" lang="en-US" sz="2600" b="0" i="0" u="none" strike="noStrike" kern="1200" cap="none" spc="0" normalizeH="0" baseline="0" noProof="0">
                <a:ln>
                  <a:noFill/>
                </a:ln>
                <a:solidFill>
                  <a:prstClr val="white"/>
                </a:solidFill>
                <a:effectLst/>
                <a:uLnTx/>
                <a:uFillTx/>
                <a:latin typeface="Calibri" panose="020F0502020204030204"/>
                <a:ea typeface="+mn-ea"/>
                <a:cs typeface="+mn-cs"/>
              </a:rPr>
            </a:br>
            <a:endParaRPr kumimoji="0" lang="en-US" sz="2300" b="0" i="0" u="none" strike="noStrike" kern="1200" cap="none" spc="0" normalizeH="0" baseline="0" noProof="0">
              <a:ln>
                <a:noFill/>
              </a:ln>
              <a:solidFill>
                <a:prstClr val="white"/>
              </a:solidFill>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a:ln>
                  <a:noFill/>
                </a:ln>
                <a:solidFill>
                  <a:prstClr val="white"/>
                </a:solidFill>
                <a:effectLst/>
                <a:uLnTx/>
                <a:uFillTx/>
                <a:latin typeface="Calibri" panose="020F0502020204030204"/>
                <a:ea typeface="+mn-ea"/>
                <a:cs typeface="+mn-cs"/>
              </a:rPr>
              <a:t>Mostly booked by direct human contact</a:t>
            </a:r>
            <a:br>
              <a:rPr kumimoji="0" lang="en-US" sz="2300" b="0" i="0" u="none" strike="noStrike" kern="1200" cap="none" spc="0" normalizeH="0" baseline="0" noProof="0">
                <a:ln>
                  <a:noFill/>
                </a:ln>
                <a:solidFill>
                  <a:prstClr val="white"/>
                </a:solidFill>
                <a:effectLst/>
                <a:uLnTx/>
                <a:uFillTx/>
                <a:latin typeface="Calibri" panose="020F0502020204030204"/>
                <a:ea typeface="+mn-ea"/>
                <a:cs typeface="+mn-cs"/>
              </a:rPr>
            </a:br>
            <a:endParaRPr kumimoji="0" lang="en-US" sz="2300" b="0" i="0" u="none" strike="noStrike" kern="1200" cap="none" spc="0" normalizeH="0" baseline="0" noProof="0">
              <a:ln>
                <a:noFill/>
              </a:ln>
              <a:solidFill>
                <a:prstClr val="white"/>
              </a:solidFill>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a:ln>
                  <a:noFill/>
                </a:ln>
                <a:solidFill>
                  <a:prstClr val="white"/>
                </a:solidFill>
                <a:effectLst/>
                <a:uLnTx/>
                <a:uFillTx/>
                <a:latin typeface="Calibri" panose="020F0502020204030204"/>
                <a:ea typeface="+mn-ea"/>
                <a:cs typeface="+mn-cs"/>
              </a:rPr>
              <a:t>Possibility of controlling exact context due to limited number of total placements</a:t>
            </a:r>
            <a:br>
              <a:rPr kumimoji="0" lang="en-US" sz="2300" b="0" i="0" u="none" strike="noStrike" kern="1200" cap="none" spc="0" normalizeH="0" baseline="0" noProof="0">
                <a:ln>
                  <a:noFill/>
                </a:ln>
                <a:solidFill>
                  <a:prstClr val="white"/>
                </a:solidFill>
                <a:effectLst/>
                <a:uLnTx/>
                <a:uFillTx/>
                <a:latin typeface="Calibri" panose="020F0502020204030204"/>
                <a:ea typeface="+mn-ea"/>
                <a:cs typeface="+mn-cs"/>
              </a:rPr>
            </a:br>
            <a:endParaRPr kumimoji="0" lang="en-US" sz="2300" b="0" i="0" u="none" strike="noStrike" kern="1200" cap="none" spc="0" normalizeH="0" baseline="0" noProof="0">
              <a:ln>
                <a:noFill/>
              </a:ln>
              <a:solidFill>
                <a:prstClr val="white"/>
              </a:solidFill>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a:ln>
                  <a:noFill/>
                </a:ln>
                <a:solidFill>
                  <a:prstClr val="white"/>
                </a:solidFill>
                <a:effectLst/>
                <a:uLnTx/>
                <a:uFillTx/>
                <a:latin typeface="Calibri" panose="020F0502020204030204"/>
                <a:ea typeface="+mn-ea"/>
                <a:cs typeface="+mn-cs"/>
              </a:rPr>
              <a:t>Confidence in the owners of the media and their regulatory standards</a:t>
            </a:r>
            <a:br>
              <a:rPr kumimoji="0" lang="en-US" sz="2300" b="0" i="0" u="none" strike="noStrike" kern="1200" cap="none" spc="0" normalizeH="0" baseline="0" noProof="0">
                <a:ln>
                  <a:noFill/>
                </a:ln>
                <a:solidFill>
                  <a:prstClr val="white"/>
                </a:solidFill>
                <a:effectLst/>
                <a:uLnTx/>
                <a:uFillTx/>
                <a:latin typeface="Calibri" panose="020F0502020204030204"/>
                <a:ea typeface="+mn-ea"/>
                <a:cs typeface="+mn-cs"/>
              </a:rPr>
            </a:br>
            <a:endParaRPr kumimoji="0" lang="en-US" sz="2300" b="0" i="0" u="none" strike="noStrike" kern="1200" cap="none" spc="0" normalizeH="0" baseline="0" noProof="0">
              <a:ln>
                <a:noFill/>
              </a:ln>
              <a:solidFill>
                <a:prstClr val="white"/>
              </a:solidFill>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a:ln>
                  <a:noFill/>
                </a:ln>
                <a:solidFill>
                  <a:prstClr val="white"/>
                </a:solidFill>
                <a:effectLst/>
                <a:uLnTx/>
                <a:uFillTx/>
                <a:latin typeface="Calibri" panose="020F0502020204030204"/>
                <a:ea typeface="+mn-ea"/>
                <a:cs typeface="+mn-cs"/>
              </a:rPr>
              <a:t>Advertising spend is funding reputable </a:t>
            </a:r>
            <a:r>
              <a:rPr kumimoji="0" lang="en-US" sz="2300" b="0" i="0" u="none" strike="noStrike" kern="1200" cap="none" spc="0" normalizeH="0" baseline="0" noProof="0" err="1">
                <a:ln>
                  <a:noFill/>
                </a:ln>
                <a:solidFill>
                  <a:prstClr val="white"/>
                </a:solidFill>
                <a:effectLst/>
                <a:uLnTx/>
                <a:uFillTx/>
                <a:latin typeface="Calibri" panose="020F0502020204030204"/>
                <a:ea typeface="+mn-ea"/>
                <a:cs typeface="+mn-cs"/>
              </a:rPr>
              <a:t>organisations</a:t>
            </a:r>
            <a:r>
              <a:rPr kumimoji="0" lang="en-US" sz="2300" b="0" i="0" u="none" strike="noStrike" kern="1200" cap="none" spc="0" normalizeH="0" baseline="0" noProof="0">
                <a:ln>
                  <a:noFill/>
                </a:ln>
                <a:solidFill>
                  <a:prstClr val="white"/>
                </a:solidFill>
                <a:effectLst/>
                <a:uLnTx/>
                <a:uFillTx/>
                <a:latin typeface="Calibri" panose="020F0502020204030204"/>
                <a:ea typeface="+mn-ea"/>
                <a:cs typeface="+mn-cs"/>
              </a:rPr>
              <a:t>, content &amp; journalism</a:t>
            </a:r>
          </a:p>
        </p:txBody>
      </p:sp>
    </p:spTree>
    <p:extLst>
      <p:ext uri="{BB962C8B-B14F-4D97-AF65-F5344CB8AC3E}">
        <p14:creationId xmlns:p14="http://schemas.microsoft.com/office/powerpoint/2010/main" val="2902115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00524C8-367A-462C-9C58-B4C6B18BD31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794519" y="3506112"/>
            <a:ext cx="4397481" cy="3351888"/>
          </a:xfrm>
          <a:custGeom>
            <a:avLst/>
            <a:gdLst/>
            <a:ahLst/>
            <a:cxnLst/>
            <a:rect l="l" t="t" r="r" b="b"/>
            <a:pathLst>
              <a:path w="4397481" h="3351888">
                <a:moveTo>
                  <a:pt x="0" y="0"/>
                </a:moveTo>
                <a:lnTo>
                  <a:pt x="4397481" y="0"/>
                </a:lnTo>
                <a:lnTo>
                  <a:pt x="4397481" y="3351888"/>
                </a:lnTo>
                <a:lnTo>
                  <a:pt x="1552363" y="3351888"/>
                </a:lnTo>
                <a:close/>
              </a:path>
            </a:pathLst>
          </a:custGeom>
        </p:spPr>
      </p:pic>
      <p:pic>
        <p:nvPicPr>
          <p:cNvPr id="14" name="Picture 13">
            <a:extLst>
              <a:ext uri="{FF2B5EF4-FFF2-40B4-BE49-F238E27FC236}">
                <a16:creationId xmlns:a16="http://schemas.microsoft.com/office/drawing/2014/main" id="{4E3088CD-FD8C-4DB7-A7B4-4F4F16B8187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0" y="10"/>
            <a:ext cx="9154673" cy="6863475"/>
          </a:xfrm>
          <a:custGeom>
            <a:avLst/>
            <a:gdLst/>
            <a:ahLst/>
            <a:cxnLst/>
            <a:rect l="l" t="t" r="r" b="b"/>
            <a:pathLst>
              <a:path w="9154693" h="6863485">
                <a:moveTo>
                  <a:pt x="0" y="0"/>
                </a:moveTo>
                <a:lnTo>
                  <a:pt x="5976000" y="0"/>
                </a:lnTo>
                <a:lnTo>
                  <a:pt x="9154693" y="6863485"/>
                </a:lnTo>
                <a:lnTo>
                  <a:pt x="0" y="6863485"/>
                </a:lnTo>
                <a:lnTo>
                  <a:pt x="0" y="0"/>
                </a:lnTo>
                <a:close/>
              </a:path>
            </a:pathLst>
          </a:custGeom>
        </p:spPr>
      </p:pic>
      <p:pic>
        <p:nvPicPr>
          <p:cNvPr id="12" name="Picture 2" descr="Image result for million dollar website">
            <a:extLst>
              <a:ext uri="{FF2B5EF4-FFF2-40B4-BE49-F238E27FC236}">
                <a16:creationId xmlns:a16="http://schemas.microsoft.com/office/drawing/2014/main" id="{464FF8B7-2C20-4315-A9D4-3FA2EA669722}"/>
              </a:ext>
            </a:extLst>
          </p:cNvPr>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6168189" y="10"/>
            <a:ext cx="6023811" cy="3346394"/>
          </a:xfrm>
          <a:custGeom>
            <a:avLst/>
            <a:gdLst/>
            <a:ahLst/>
            <a:cxnLst/>
            <a:rect l="l" t="t" r="r" b="b"/>
            <a:pathLst>
              <a:path w="6023811" h="3346404">
                <a:moveTo>
                  <a:pt x="0" y="0"/>
                </a:moveTo>
                <a:lnTo>
                  <a:pt x="6023811" y="0"/>
                </a:lnTo>
                <a:lnTo>
                  <a:pt x="6023811" y="3346404"/>
                </a:lnTo>
                <a:lnTo>
                  <a:pt x="1549824" y="3346404"/>
                </a:lnTo>
                <a:close/>
              </a:path>
            </a:pathLst>
          </a:custGeom>
          <a:noFill/>
          <a:extLst>
            <a:ext uri="{909E8E84-426E-40DD-AFC4-6F175D3DCCD1}">
              <a14:hiddenFill xmlns:a14="http://schemas.microsoft.com/office/drawing/2010/main">
                <a:solidFill>
                  <a:srgbClr val="FFFFFF"/>
                </a:solidFill>
              </a14:hiddenFill>
            </a:ext>
          </a:extLst>
        </p:spPr>
      </p:pic>
      <p:sp>
        <p:nvSpPr>
          <p:cNvPr id="15" name="Rectangle 14">
            <a:extLst>
              <a:ext uri="{FF2B5EF4-FFF2-40B4-BE49-F238E27FC236}">
                <a16:creationId xmlns:a16="http://schemas.microsoft.com/office/drawing/2014/main" id="{873D0896-483B-4217-9720-D5EC199EBB54}"/>
              </a:ext>
            </a:extLst>
          </p:cNvPr>
          <p:cNvSpPr/>
          <p:nvPr/>
        </p:nvSpPr>
        <p:spPr>
          <a:xfrm>
            <a:off x="20" y="0"/>
            <a:ext cx="2989921" cy="2462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white">
                    <a:lumMod val="65000"/>
                  </a:prstClr>
                </a:solidFill>
                <a:effectLst/>
                <a:uLnTx/>
                <a:uFillTx/>
                <a:latin typeface="Calibri" panose="020F0502020204030204"/>
                <a:ea typeface="+mn-ea"/>
                <a:cs typeface="+mn-cs"/>
              </a:rPr>
              <a:t>Flickr </a:t>
            </a:r>
            <a:r>
              <a:rPr kumimoji="0" lang="en-GB" sz="1000" b="0" i="0" u="none" strike="noStrike" kern="1200" cap="none" spc="0" normalizeH="0" baseline="0" noProof="0" err="1">
                <a:ln>
                  <a:noFill/>
                </a:ln>
                <a:solidFill>
                  <a:prstClr val="white">
                    <a:lumMod val="65000"/>
                  </a:prstClr>
                </a:solidFill>
                <a:effectLst/>
                <a:uLnTx/>
                <a:uFillTx/>
                <a:latin typeface="Calibri" panose="020F0502020204030204"/>
                <a:ea typeface="+mn-ea"/>
                <a:cs typeface="+mn-cs"/>
              </a:rPr>
              <a:t>jasonahowie</a:t>
            </a:r>
            <a:r>
              <a:rPr kumimoji="0" lang="en-GB" sz="1000" b="0" i="0" u="none" strike="noStrike" kern="1200" cap="none" spc="0" normalizeH="0" baseline="0" noProof="0">
                <a:ln>
                  <a:noFill/>
                </a:ln>
                <a:solidFill>
                  <a:prstClr val="white">
                    <a:lumMod val="65000"/>
                  </a:prstClr>
                </a:solidFill>
                <a:effectLst/>
                <a:uLnTx/>
                <a:uFillTx/>
                <a:latin typeface="Calibri" panose="020F0502020204030204"/>
                <a:ea typeface="+mn-ea"/>
                <a:cs typeface="+mn-cs"/>
              </a:rPr>
              <a:t>, </a:t>
            </a:r>
            <a:r>
              <a:rPr kumimoji="0" lang="en-GB" sz="1000" b="0" i="0" u="none" strike="noStrike" kern="1200" cap="none" spc="0" normalizeH="0" baseline="0" noProof="0" err="1">
                <a:ln>
                  <a:noFill/>
                </a:ln>
                <a:solidFill>
                  <a:prstClr val="white">
                    <a:lumMod val="65000"/>
                  </a:prstClr>
                </a:solidFill>
                <a:effectLst/>
                <a:uLnTx/>
                <a:uFillTx/>
                <a:latin typeface="Calibri" panose="020F0502020204030204"/>
                <a:ea typeface="+mn-ea"/>
                <a:cs typeface="+mn-cs"/>
              </a:rPr>
              <a:t>telstar</a:t>
            </a:r>
            <a:r>
              <a:rPr kumimoji="0" lang="en-GB" sz="1000" b="0" i="0" u="none" strike="noStrike" kern="1200" cap="none" spc="0" normalizeH="0" baseline="0" noProof="0">
                <a:ln>
                  <a:noFill/>
                </a:ln>
                <a:solidFill>
                  <a:prstClr val="white">
                    <a:lumMod val="65000"/>
                  </a:prstClr>
                </a:solidFill>
                <a:effectLst/>
                <a:uLnTx/>
                <a:uFillTx/>
                <a:latin typeface="Calibri" panose="020F0502020204030204"/>
                <a:ea typeface="+mn-ea"/>
                <a:cs typeface="+mn-cs"/>
              </a:rPr>
              <a:t>, Million Dollar Homepage</a:t>
            </a:r>
          </a:p>
        </p:txBody>
      </p:sp>
      <p:pic>
        <p:nvPicPr>
          <p:cNvPr id="16" name="Picture 15">
            <a:extLst>
              <a:ext uri="{FF2B5EF4-FFF2-40B4-BE49-F238E27FC236}">
                <a16:creationId xmlns:a16="http://schemas.microsoft.com/office/drawing/2014/main" id="{58EE5D12-F2F0-4980-88B3-03C4DF98B9B6}"/>
              </a:ext>
            </a:extLst>
          </p:cNvPr>
          <p:cNvPicPr>
            <a:picLocks noChangeAspect="1"/>
          </p:cNvPicPr>
          <p:nvPr/>
        </p:nvPicPr>
        <p:blipFill>
          <a:blip r:embed="rId6"/>
          <a:stretch>
            <a:fillRect/>
          </a:stretch>
        </p:blipFill>
        <p:spPr>
          <a:xfrm>
            <a:off x="20" y="539750"/>
            <a:ext cx="5270500" cy="717550"/>
          </a:xfrm>
          <a:prstGeom prst="rect">
            <a:avLst/>
          </a:prstGeom>
        </p:spPr>
      </p:pic>
      <p:sp>
        <p:nvSpPr>
          <p:cNvPr id="10" name="TextBox 9">
            <a:extLst>
              <a:ext uri="{FF2B5EF4-FFF2-40B4-BE49-F238E27FC236}">
                <a16:creationId xmlns:a16="http://schemas.microsoft.com/office/drawing/2014/main" id="{07A0F474-BCC4-4C64-AA9F-353437D8CD8F}"/>
              </a:ext>
            </a:extLst>
          </p:cNvPr>
          <p:cNvSpPr txBox="1"/>
          <p:nvPr/>
        </p:nvSpPr>
        <p:spPr>
          <a:xfrm>
            <a:off x="79530" y="628134"/>
            <a:ext cx="5190989"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prstClr val="white"/>
                </a:solidFill>
                <a:effectLst/>
                <a:uLnTx/>
                <a:uFillTx/>
                <a:latin typeface="Calibri" panose="020F0502020204030204"/>
                <a:ea typeface="+mn-ea"/>
                <a:cs typeface="+mn-cs"/>
              </a:rPr>
              <a:t>The Digital Media Revolution</a:t>
            </a:r>
          </a:p>
        </p:txBody>
      </p:sp>
      <p:grpSp>
        <p:nvGrpSpPr>
          <p:cNvPr id="20" name="Group 19">
            <a:extLst>
              <a:ext uri="{FF2B5EF4-FFF2-40B4-BE49-F238E27FC236}">
                <a16:creationId xmlns:a16="http://schemas.microsoft.com/office/drawing/2014/main" id="{74BC2035-E779-446D-9CE3-E214E0C8F18F}"/>
              </a:ext>
            </a:extLst>
          </p:cNvPr>
          <p:cNvGrpSpPr/>
          <p:nvPr/>
        </p:nvGrpSpPr>
        <p:grpSpPr>
          <a:xfrm>
            <a:off x="9898912" y="5665577"/>
            <a:ext cx="1945532" cy="1192423"/>
            <a:chOff x="8435872" y="4768875"/>
            <a:chExt cx="3408572" cy="2089125"/>
          </a:xfrm>
        </p:grpSpPr>
        <p:pic>
          <p:nvPicPr>
            <p:cNvPr id="21" name="Picture 20">
              <a:extLst>
                <a:ext uri="{FF2B5EF4-FFF2-40B4-BE49-F238E27FC236}">
                  <a16:creationId xmlns:a16="http://schemas.microsoft.com/office/drawing/2014/main" id="{46E6AF7D-1817-4A5C-AEB3-E088ACDA12E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435872" y="4768875"/>
              <a:ext cx="3408572" cy="2089125"/>
            </a:xfrm>
            <a:prstGeom prst="rect">
              <a:avLst/>
            </a:prstGeom>
          </p:spPr>
        </p:pic>
        <p:pic>
          <p:nvPicPr>
            <p:cNvPr id="22" name="Picture 21">
              <a:extLst>
                <a:ext uri="{FF2B5EF4-FFF2-40B4-BE49-F238E27FC236}">
                  <a16:creationId xmlns:a16="http://schemas.microsoft.com/office/drawing/2014/main" id="{4AB164BF-42BF-4168-9628-A0F511F643FB}"/>
                </a:ext>
              </a:extLst>
            </p:cNvPr>
            <p:cNvPicPr>
              <a:picLocks noChangeAspect="1"/>
            </p:cNvPicPr>
            <p:nvPr/>
          </p:nvPicPr>
          <p:blipFill>
            <a:blip r:embed="rId8"/>
            <a:stretch>
              <a:fillRect/>
            </a:stretch>
          </p:blipFill>
          <p:spPr>
            <a:xfrm>
              <a:off x="9423921" y="5518499"/>
              <a:ext cx="1443775" cy="1181271"/>
            </a:xfrm>
            <a:prstGeom prst="rect">
              <a:avLst/>
            </a:prstGeom>
          </p:spPr>
        </p:pic>
      </p:grpSp>
    </p:spTree>
    <p:extLst>
      <p:ext uri="{BB962C8B-B14F-4D97-AF65-F5344CB8AC3E}">
        <p14:creationId xmlns:p14="http://schemas.microsoft.com/office/powerpoint/2010/main" val="3320840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 result for netflix originals">
            <a:extLst>
              <a:ext uri="{FF2B5EF4-FFF2-40B4-BE49-F238E27FC236}">
                <a16:creationId xmlns:a16="http://schemas.microsoft.com/office/drawing/2014/main" id="{694B9A3B-8F01-43BA-8AF9-5C4CA3E6B061}"/>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r="-1"/>
          <a:stretch/>
        </p:blipFill>
        <p:spPr bwMode="auto">
          <a:xfrm>
            <a:off x="20" y="-1"/>
            <a:ext cx="12009284" cy="6858000"/>
          </a:xfrm>
          <a:custGeom>
            <a:avLst/>
            <a:gdLst/>
            <a:ahLst/>
            <a:cxnLst/>
            <a:rect l="l" t="t" r="r" b="b"/>
            <a:pathLst>
              <a:path w="12009304" h="6858000">
                <a:moveTo>
                  <a:pt x="8239723" y="5083103"/>
                </a:moveTo>
                <a:cubicBezTo>
                  <a:pt x="8239723" y="5083103"/>
                  <a:pt x="8239723" y="5083103"/>
                  <a:pt x="9505105" y="5083103"/>
                </a:cubicBezTo>
                <a:cubicBezTo>
                  <a:pt x="9525601" y="5083103"/>
                  <a:pt x="9545588" y="5085825"/>
                  <a:pt x="9564676" y="5091016"/>
                </a:cubicBezTo>
                <a:lnTo>
                  <a:pt x="9605648" y="5108194"/>
                </a:lnTo>
                <a:lnTo>
                  <a:pt x="9580608" y="5151499"/>
                </a:lnTo>
                <a:cubicBezTo>
                  <a:pt x="9354208" y="5543062"/>
                  <a:pt x="9064418" y="6044264"/>
                  <a:pt x="8693486" y="6685800"/>
                </a:cubicBezTo>
                <a:cubicBezTo>
                  <a:pt x="8665958" y="6733339"/>
                  <a:pt x="8632925" y="6776306"/>
                  <a:pt x="8595419" y="6814017"/>
                </a:cubicBezTo>
                <a:lnTo>
                  <a:pt x="8545620" y="6858000"/>
                </a:lnTo>
                <a:lnTo>
                  <a:pt x="7612173" y="6858000"/>
                </a:lnTo>
                <a:lnTo>
                  <a:pt x="7591825" y="6822959"/>
                </a:lnTo>
                <a:cubicBezTo>
                  <a:pt x="7538315" y="6730809"/>
                  <a:pt x="7478495" y="6627794"/>
                  <a:pt x="7411622" y="6512633"/>
                </a:cubicBezTo>
                <a:cubicBezTo>
                  <a:pt x="7370628" y="6444560"/>
                  <a:pt x="7370628" y="6357427"/>
                  <a:pt x="7411622" y="6289354"/>
                </a:cubicBezTo>
                <a:cubicBezTo>
                  <a:pt x="7411622" y="6289354"/>
                  <a:pt x="7411622" y="6289354"/>
                  <a:pt x="8045680" y="5197465"/>
                </a:cubicBezTo>
                <a:cubicBezTo>
                  <a:pt x="8083943" y="5126669"/>
                  <a:pt x="8160465" y="5083103"/>
                  <a:pt x="8239723" y="5083103"/>
                </a:cubicBezTo>
                <a:close/>
                <a:moveTo>
                  <a:pt x="10622296" y="1326563"/>
                </a:moveTo>
                <a:cubicBezTo>
                  <a:pt x="10622296" y="1326563"/>
                  <a:pt x="10622296" y="1326563"/>
                  <a:pt x="11448522" y="1326563"/>
                </a:cubicBezTo>
                <a:cubicBezTo>
                  <a:pt x="11502058" y="1326563"/>
                  <a:pt x="11550238" y="1355009"/>
                  <a:pt x="11577006" y="1401233"/>
                </a:cubicBezTo>
                <a:cubicBezTo>
                  <a:pt x="11577006" y="1401233"/>
                  <a:pt x="11577006" y="1401233"/>
                  <a:pt x="11989228" y="2114179"/>
                </a:cubicBezTo>
                <a:cubicBezTo>
                  <a:pt x="12015996" y="2158629"/>
                  <a:pt x="12015996" y="2215522"/>
                  <a:pt x="11989228" y="2259969"/>
                </a:cubicBezTo>
                <a:cubicBezTo>
                  <a:pt x="11989228" y="2259969"/>
                  <a:pt x="11989228" y="2259969"/>
                  <a:pt x="11577006" y="2972914"/>
                </a:cubicBezTo>
                <a:cubicBezTo>
                  <a:pt x="11550238" y="3019141"/>
                  <a:pt x="11502058" y="3047587"/>
                  <a:pt x="11448522" y="3047587"/>
                </a:cubicBezTo>
                <a:cubicBezTo>
                  <a:pt x="11448522" y="3047587"/>
                  <a:pt x="11448522" y="3047587"/>
                  <a:pt x="10622296" y="3047587"/>
                </a:cubicBezTo>
                <a:cubicBezTo>
                  <a:pt x="10570544" y="3047587"/>
                  <a:pt x="10520578" y="3019141"/>
                  <a:pt x="10495594" y="2972914"/>
                </a:cubicBezTo>
                <a:cubicBezTo>
                  <a:pt x="10495594" y="2972914"/>
                  <a:pt x="10495594" y="2972914"/>
                  <a:pt x="10081589" y="2259969"/>
                </a:cubicBezTo>
                <a:cubicBezTo>
                  <a:pt x="10054821" y="2215522"/>
                  <a:pt x="10054821" y="2158629"/>
                  <a:pt x="10081589" y="2114179"/>
                </a:cubicBezTo>
                <a:cubicBezTo>
                  <a:pt x="10081589" y="2114179"/>
                  <a:pt x="10081589" y="2114179"/>
                  <a:pt x="10495594" y="1401233"/>
                </a:cubicBezTo>
                <a:cubicBezTo>
                  <a:pt x="10520578" y="1355009"/>
                  <a:pt x="10570544" y="1326563"/>
                  <a:pt x="10622296" y="1326563"/>
                </a:cubicBezTo>
                <a:close/>
                <a:moveTo>
                  <a:pt x="0" y="0"/>
                </a:moveTo>
                <a:lnTo>
                  <a:pt x="4457990" y="0"/>
                </a:lnTo>
                <a:lnTo>
                  <a:pt x="5902610" y="0"/>
                </a:lnTo>
                <a:lnTo>
                  <a:pt x="8476869" y="0"/>
                </a:lnTo>
                <a:lnTo>
                  <a:pt x="8535933" y="39849"/>
                </a:lnTo>
                <a:cubicBezTo>
                  <a:pt x="8598516" y="88273"/>
                  <a:pt x="8652195" y="149296"/>
                  <a:pt x="8693486" y="220603"/>
                </a:cubicBezTo>
                <a:cubicBezTo>
                  <a:pt x="8693486" y="220603"/>
                  <a:pt x="8693486" y="220603"/>
                  <a:pt x="10389180" y="3153347"/>
                </a:cubicBezTo>
                <a:cubicBezTo>
                  <a:pt x="10499291" y="3336185"/>
                  <a:pt x="10499291" y="3570221"/>
                  <a:pt x="10389180" y="3753061"/>
                </a:cubicBezTo>
                <a:cubicBezTo>
                  <a:pt x="10389180" y="3753061"/>
                  <a:pt x="10389180" y="3753061"/>
                  <a:pt x="9759557" y="4842009"/>
                </a:cubicBezTo>
                <a:lnTo>
                  <a:pt x="9706493" y="4933778"/>
                </a:lnTo>
                <a:lnTo>
                  <a:pt x="9708360" y="4934561"/>
                </a:lnTo>
                <a:cubicBezTo>
                  <a:pt x="9746510" y="4956830"/>
                  <a:pt x="9778880" y="4989078"/>
                  <a:pt x="9802002" y="5029008"/>
                </a:cubicBezTo>
                <a:cubicBezTo>
                  <a:pt x="9802002" y="5029008"/>
                  <a:pt x="9802002" y="5029008"/>
                  <a:pt x="10514131" y="6260653"/>
                </a:cubicBezTo>
                <a:cubicBezTo>
                  <a:pt x="10560376" y="6337439"/>
                  <a:pt x="10560376" y="6435725"/>
                  <a:pt x="10514131" y="6512512"/>
                </a:cubicBezTo>
                <a:cubicBezTo>
                  <a:pt x="10514131" y="6512512"/>
                  <a:pt x="10514131" y="6512512"/>
                  <a:pt x="10340271" y="6813206"/>
                </a:cubicBezTo>
                <a:lnTo>
                  <a:pt x="10314372" y="6858000"/>
                </a:lnTo>
                <a:lnTo>
                  <a:pt x="10119136" y="6858000"/>
                </a:lnTo>
                <a:lnTo>
                  <a:pt x="10122008" y="6853033"/>
                </a:lnTo>
                <a:cubicBezTo>
                  <a:pt x="10327158" y="6498223"/>
                  <a:pt x="10327158" y="6498223"/>
                  <a:pt x="10327158" y="6498223"/>
                </a:cubicBezTo>
                <a:cubicBezTo>
                  <a:pt x="10368154" y="6430148"/>
                  <a:pt x="10368154" y="6343015"/>
                  <a:pt x="10327158" y="6274942"/>
                </a:cubicBezTo>
                <a:cubicBezTo>
                  <a:pt x="9695832" y="5183053"/>
                  <a:pt x="9695832" y="5183053"/>
                  <a:pt x="9695832" y="5183053"/>
                </a:cubicBezTo>
                <a:cubicBezTo>
                  <a:pt x="9675334" y="5147654"/>
                  <a:pt x="9646640" y="5119063"/>
                  <a:pt x="9612819" y="5099323"/>
                </a:cubicBezTo>
                <a:lnTo>
                  <a:pt x="9603213" y="5095298"/>
                </a:lnTo>
                <a:lnTo>
                  <a:pt x="9654707" y="5006238"/>
                </a:lnTo>
                <a:lnTo>
                  <a:pt x="9693004" y="4940002"/>
                </a:lnTo>
                <a:lnTo>
                  <a:pt x="9653283" y="4923348"/>
                </a:lnTo>
                <a:cubicBezTo>
                  <a:pt x="9631750" y="4917491"/>
                  <a:pt x="9609208" y="4914420"/>
                  <a:pt x="9586087" y="4914420"/>
                </a:cubicBezTo>
                <a:cubicBezTo>
                  <a:pt x="8158743" y="4914420"/>
                  <a:pt x="8158743" y="4914420"/>
                  <a:pt x="8158743" y="4914420"/>
                </a:cubicBezTo>
                <a:cubicBezTo>
                  <a:pt x="8069341" y="4914420"/>
                  <a:pt x="7983024" y="4963563"/>
                  <a:pt x="7939863" y="5043420"/>
                </a:cubicBezTo>
                <a:cubicBezTo>
                  <a:pt x="7224650" y="6275065"/>
                  <a:pt x="7224650" y="6275065"/>
                  <a:pt x="7224650" y="6275065"/>
                </a:cubicBezTo>
                <a:cubicBezTo>
                  <a:pt x="7178407" y="6351849"/>
                  <a:pt x="7178407" y="6450135"/>
                  <a:pt x="7224650" y="6526922"/>
                </a:cubicBezTo>
                <a:cubicBezTo>
                  <a:pt x="7269350" y="6603900"/>
                  <a:pt x="7311257" y="6676067"/>
                  <a:pt x="7350544" y="6743723"/>
                </a:cubicBezTo>
                <a:lnTo>
                  <a:pt x="7416905" y="6858000"/>
                </a:lnTo>
                <a:lnTo>
                  <a:pt x="5902610" y="6858000"/>
                </a:lnTo>
                <a:lnTo>
                  <a:pt x="4389358"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6375972B-E9A3-47C4-8941-5751E0BC361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480505" y="1106909"/>
            <a:ext cx="4166726" cy="3681631"/>
          </a:xfrm>
          <a:custGeom>
            <a:avLst/>
            <a:gdLst/>
            <a:ahLst/>
            <a:cxnLst/>
            <a:rect l="l" t="t" r="r" b="b"/>
            <a:pathLst>
              <a:path w="4166726" h="3681631">
                <a:moveTo>
                  <a:pt x="1199629" y="0"/>
                </a:moveTo>
                <a:cubicBezTo>
                  <a:pt x="1199629" y="0"/>
                  <a:pt x="1199629" y="0"/>
                  <a:pt x="2967099" y="0"/>
                </a:cubicBezTo>
                <a:cubicBezTo>
                  <a:pt x="3077805" y="0"/>
                  <a:pt x="3184693" y="60854"/>
                  <a:pt x="3238137" y="159741"/>
                </a:cubicBezTo>
                <a:cubicBezTo>
                  <a:pt x="3238137" y="159741"/>
                  <a:pt x="3238137" y="159741"/>
                  <a:pt x="4123780" y="1684879"/>
                </a:cubicBezTo>
                <a:cubicBezTo>
                  <a:pt x="4181042" y="1779962"/>
                  <a:pt x="4181042" y="1901669"/>
                  <a:pt x="4123780" y="1996753"/>
                </a:cubicBezTo>
                <a:cubicBezTo>
                  <a:pt x="4123780" y="1996753"/>
                  <a:pt x="4123780" y="1996753"/>
                  <a:pt x="3238137" y="3521891"/>
                </a:cubicBezTo>
                <a:cubicBezTo>
                  <a:pt x="3184693" y="3620778"/>
                  <a:pt x="3077805" y="3681631"/>
                  <a:pt x="2967099" y="3681631"/>
                </a:cubicBezTo>
                <a:cubicBezTo>
                  <a:pt x="2967099" y="3681631"/>
                  <a:pt x="2967099" y="3681631"/>
                  <a:pt x="1199629" y="3681631"/>
                </a:cubicBezTo>
                <a:cubicBezTo>
                  <a:pt x="1085105" y="3681631"/>
                  <a:pt x="982035" y="3620778"/>
                  <a:pt x="924774" y="3521891"/>
                </a:cubicBezTo>
                <a:cubicBezTo>
                  <a:pt x="924774" y="3521891"/>
                  <a:pt x="924774" y="3521891"/>
                  <a:pt x="42947" y="1996753"/>
                </a:cubicBezTo>
                <a:cubicBezTo>
                  <a:pt x="-14315" y="1901669"/>
                  <a:pt x="-14315" y="1779962"/>
                  <a:pt x="42947" y="1684879"/>
                </a:cubicBezTo>
                <a:cubicBezTo>
                  <a:pt x="42947" y="1684879"/>
                  <a:pt x="42947" y="1684879"/>
                  <a:pt x="924774" y="159741"/>
                </a:cubicBezTo>
                <a:cubicBezTo>
                  <a:pt x="982035" y="60854"/>
                  <a:pt x="1085105" y="0"/>
                  <a:pt x="1199629" y="0"/>
                </a:cubicBezTo>
                <a:close/>
              </a:path>
            </a:pathLst>
          </a:custGeom>
          <a:ln w="158750">
            <a:solidFill>
              <a:schemeClr val="bg1"/>
            </a:solidFill>
          </a:ln>
        </p:spPr>
      </p:pic>
      <p:pic>
        <p:nvPicPr>
          <p:cNvPr id="24" name="Picture 23">
            <a:extLst>
              <a:ext uri="{FF2B5EF4-FFF2-40B4-BE49-F238E27FC236}">
                <a16:creationId xmlns:a16="http://schemas.microsoft.com/office/drawing/2014/main" id="{D4B6B8B9-8053-4174-A516-0BAFB0247ED2}"/>
              </a:ext>
            </a:extLst>
          </p:cNvPr>
          <p:cNvPicPr>
            <a:picLocks noChangeAspect="1"/>
          </p:cNvPicPr>
          <p:nvPr/>
        </p:nvPicPr>
        <p:blipFill>
          <a:blip r:embed="rId5"/>
          <a:stretch>
            <a:fillRect/>
          </a:stretch>
        </p:blipFill>
        <p:spPr>
          <a:xfrm>
            <a:off x="6921480" y="495305"/>
            <a:ext cx="5270500" cy="717550"/>
          </a:xfrm>
          <a:prstGeom prst="rect">
            <a:avLst/>
          </a:prstGeom>
        </p:spPr>
      </p:pic>
      <p:sp>
        <p:nvSpPr>
          <p:cNvPr id="26" name="TextBox 25">
            <a:extLst>
              <a:ext uri="{FF2B5EF4-FFF2-40B4-BE49-F238E27FC236}">
                <a16:creationId xmlns:a16="http://schemas.microsoft.com/office/drawing/2014/main" id="{2A518471-3274-4B17-95E8-5AF6CB5AD900}"/>
              </a:ext>
            </a:extLst>
          </p:cNvPr>
          <p:cNvSpPr txBox="1"/>
          <p:nvPr/>
        </p:nvSpPr>
        <p:spPr>
          <a:xfrm>
            <a:off x="7000990" y="583689"/>
            <a:ext cx="519098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prstClr val="white"/>
                </a:solidFill>
                <a:effectLst/>
                <a:uLnTx/>
                <a:uFillTx/>
                <a:latin typeface="Calibri" panose="020F0502020204030204"/>
                <a:ea typeface="+mn-ea"/>
                <a:cs typeface="+mn-cs"/>
              </a:rPr>
              <a:t>New Opportunities &amp; Creativity</a:t>
            </a:r>
          </a:p>
        </p:txBody>
      </p:sp>
    </p:spTree>
    <p:extLst>
      <p:ext uri="{BB962C8B-B14F-4D97-AF65-F5344CB8AC3E}">
        <p14:creationId xmlns:p14="http://schemas.microsoft.com/office/powerpoint/2010/main" val="37223996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dsp ssp">
            <a:extLst>
              <a:ext uri="{FF2B5EF4-FFF2-40B4-BE49-F238E27FC236}">
                <a16:creationId xmlns:a16="http://schemas.microsoft.com/office/drawing/2014/main" id="{DDD4BF2D-9CBC-4D7E-9721-B9083D4980B9}"/>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756409" y="527050"/>
            <a:ext cx="5803900" cy="58039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16827A3F-BBF9-4C31-9488-E1846FFC15EF}"/>
              </a:ext>
            </a:extLst>
          </p:cNvPr>
          <p:cNvPicPr>
            <a:picLocks noChangeAspect="1"/>
          </p:cNvPicPr>
          <p:nvPr/>
        </p:nvPicPr>
        <p:blipFill>
          <a:blip r:embed="rId4"/>
          <a:stretch>
            <a:fillRect/>
          </a:stretch>
        </p:blipFill>
        <p:spPr>
          <a:xfrm>
            <a:off x="0" y="782191"/>
            <a:ext cx="5270500" cy="2082284"/>
          </a:xfrm>
          <a:prstGeom prst="rect">
            <a:avLst/>
          </a:prstGeom>
        </p:spPr>
      </p:pic>
      <p:sp>
        <p:nvSpPr>
          <p:cNvPr id="10" name="TextBox 9">
            <a:extLst>
              <a:ext uri="{FF2B5EF4-FFF2-40B4-BE49-F238E27FC236}">
                <a16:creationId xmlns:a16="http://schemas.microsoft.com/office/drawing/2014/main" id="{87D6A3D6-94A7-448B-9443-4293763A3D29}"/>
              </a:ext>
            </a:extLst>
          </p:cNvPr>
          <p:cNvSpPr txBox="1"/>
          <p:nvPr/>
        </p:nvSpPr>
        <p:spPr>
          <a:xfrm>
            <a:off x="79510" y="870575"/>
            <a:ext cx="5190989" cy="181588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a:ln>
                  <a:noFill/>
                </a:ln>
                <a:solidFill>
                  <a:prstClr val="white"/>
                </a:solidFill>
                <a:effectLst/>
                <a:uLnTx/>
                <a:uFillTx/>
                <a:latin typeface="Calibri" panose="020F0502020204030204"/>
                <a:ea typeface="+mn-ea"/>
                <a:cs typeface="+mn-cs"/>
              </a:rPr>
              <a:t>However simple you try and make the explanation, the journey from advertiser to publisher has become more complex.</a:t>
            </a:r>
          </a:p>
        </p:txBody>
      </p:sp>
      <p:sp>
        <p:nvSpPr>
          <p:cNvPr id="11" name="Rectangle 10">
            <a:extLst>
              <a:ext uri="{FF2B5EF4-FFF2-40B4-BE49-F238E27FC236}">
                <a16:creationId xmlns:a16="http://schemas.microsoft.com/office/drawing/2014/main" id="{67A8D611-C9B8-4914-9295-656E344CAC08}"/>
              </a:ext>
            </a:extLst>
          </p:cNvPr>
          <p:cNvSpPr/>
          <p:nvPr/>
        </p:nvSpPr>
        <p:spPr>
          <a:xfrm>
            <a:off x="20" y="6604000"/>
            <a:ext cx="1535998" cy="2462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white">
                    <a:lumMod val="65000"/>
                  </a:prstClr>
                </a:solidFill>
                <a:effectLst/>
                <a:uLnTx/>
                <a:uFillTx/>
                <a:latin typeface="Calibri" panose="020F0502020204030204"/>
                <a:ea typeface="+mn-ea"/>
                <a:cs typeface="+mn-cs"/>
              </a:rPr>
              <a:t>Source DigitalThought.me</a:t>
            </a:r>
          </a:p>
        </p:txBody>
      </p:sp>
      <p:grpSp>
        <p:nvGrpSpPr>
          <p:cNvPr id="12" name="Group 11">
            <a:extLst>
              <a:ext uri="{FF2B5EF4-FFF2-40B4-BE49-F238E27FC236}">
                <a16:creationId xmlns:a16="http://schemas.microsoft.com/office/drawing/2014/main" id="{8E45EACA-6CDA-4D20-9B45-5083B77AB466}"/>
              </a:ext>
            </a:extLst>
          </p:cNvPr>
          <p:cNvGrpSpPr/>
          <p:nvPr/>
        </p:nvGrpSpPr>
        <p:grpSpPr>
          <a:xfrm>
            <a:off x="9898912" y="5665577"/>
            <a:ext cx="1945532" cy="1192423"/>
            <a:chOff x="8435872" y="4768875"/>
            <a:chExt cx="3408572" cy="2089125"/>
          </a:xfrm>
        </p:grpSpPr>
        <p:pic>
          <p:nvPicPr>
            <p:cNvPr id="13" name="Picture 12">
              <a:extLst>
                <a:ext uri="{FF2B5EF4-FFF2-40B4-BE49-F238E27FC236}">
                  <a16:creationId xmlns:a16="http://schemas.microsoft.com/office/drawing/2014/main" id="{B19668AB-9D30-4073-B8ED-0B21C2272E8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35872" y="4768875"/>
              <a:ext cx="3408572" cy="2089125"/>
            </a:xfrm>
            <a:prstGeom prst="rect">
              <a:avLst/>
            </a:prstGeom>
          </p:spPr>
        </p:pic>
        <p:pic>
          <p:nvPicPr>
            <p:cNvPr id="14" name="Picture 13">
              <a:extLst>
                <a:ext uri="{FF2B5EF4-FFF2-40B4-BE49-F238E27FC236}">
                  <a16:creationId xmlns:a16="http://schemas.microsoft.com/office/drawing/2014/main" id="{CA36FEB5-B5E9-47C7-8DC1-3F5B78D25AF0}"/>
                </a:ext>
              </a:extLst>
            </p:cNvPr>
            <p:cNvPicPr>
              <a:picLocks noChangeAspect="1"/>
            </p:cNvPicPr>
            <p:nvPr/>
          </p:nvPicPr>
          <p:blipFill>
            <a:blip r:embed="rId6"/>
            <a:stretch>
              <a:fillRect/>
            </a:stretch>
          </p:blipFill>
          <p:spPr>
            <a:xfrm>
              <a:off x="9423921" y="5518499"/>
              <a:ext cx="1443775" cy="1181271"/>
            </a:xfrm>
            <a:prstGeom prst="rect">
              <a:avLst/>
            </a:prstGeom>
          </p:spPr>
        </p:pic>
      </p:grpSp>
    </p:spTree>
    <p:extLst>
      <p:ext uri="{BB962C8B-B14F-4D97-AF65-F5344CB8AC3E}">
        <p14:creationId xmlns:p14="http://schemas.microsoft.com/office/powerpoint/2010/main" val="1349223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pic>
        <p:nvPicPr>
          <p:cNvPr id="3074" name="Picture 2" descr="Image result for martech lunascape">
            <a:extLst>
              <a:ext uri="{FF2B5EF4-FFF2-40B4-BE49-F238E27FC236}">
                <a16:creationId xmlns:a16="http://schemas.microsoft.com/office/drawing/2014/main" id="{B736C70C-071C-4657-AA56-C9386EB1AC6B}"/>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7CCD00AA-32C1-4472-AE90-167B6E4D84D1}"/>
              </a:ext>
            </a:extLst>
          </p:cNvPr>
          <p:cNvPicPr>
            <a:picLocks noChangeAspect="1"/>
          </p:cNvPicPr>
          <p:nvPr/>
        </p:nvPicPr>
        <p:blipFill>
          <a:blip r:embed="rId4"/>
          <a:stretch>
            <a:fillRect/>
          </a:stretch>
        </p:blipFill>
        <p:spPr>
          <a:xfrm>
            <a:off x="3619520" y="3340616"/>
            <a:ext cx="5270500" cy="717550"/>
          </a:xfrm>
          <a:prstGeom prst="rect">
            <a:avLst/>
          </a:prstGeom>
        </p:spPr>
      </p:pic>
      <p:sp>
        <p:nvSpPr>
          <p:cNvPr id="12" name="TextBox 11">
            <a:extLst>
              <a:ext uri="{FF2B5EF4-FFF2-40B4-BE49-F238E27FC236}">
                <a16:creationId xmlns:a16="http://schemas.microsoft.com/office/drawing/2014/main" id="{9CD40071-3239-4028-97EB-C071ED50360B}"/>
              </a:ext>
            </a:extLst>
          </p:cNvPr>
          <p:cNvSpPr txBox="1"/>
          <p:nvPr/>
        </p:nvSpPr>
        <p:spPr>
          <a:xfrm>
            <a:off x="3699030" y="3429000"/>
            <a:ext cx="519098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prstClr val="white"/>
                </a:solidFill>
                <a:effectLst/>
                <a:uLnTx/>
                <a:uFillTx/>
                <a:latin typeface="Calibri" panose="020F0502020204030204"/>
                <a:ea typeface="+mn-ea"/>
                <a:cs typeface="+mn-cs"/>
              </a:rPr>
              <a:t>VASTLY More Complex</a:t>
            </a:r>
          </a:p>
        </p:txBody>
      </p:sp>
      <p:grpSp>
        <p:nvGrpSpPr>
          <p:cNvPr id="15" name="Group 14">
            <a:extLst>
              <a:ext uri="{FF2B5EF4-FFF2-40B4-BE49-F238E27FC236}">
                <a16:creationId xmlns:a16="http://schemas.microsoft.com/office/drawing/2014/main" id="{262E5A09-B25E-4C8E-8240-C93A0FE1824A}"/>
              </a:ext>
            </a:extLst>
          </p:cNvPr>
          <p:cNvGrpSpPr/>
          <p:nvPr/>
        </p:nvGrpSpPr>
        <p:grpSpPr>
          <a:xfrm>
            <a:off x="9898912" y="5665577"/>
            <a:ext cx="1945532" cy="1192423"/>
            <a:chOff x="8435872" y="4768875"/>
            <a:chExt cx="3408572" cy="2089125"/>
          </a:xfrm>
        </p:grpSpPr>
        <p:pic>
          <p:nvPicPr>
            <p:cNvPr id="16" name="Picture 15">
              <a:extLst>
                <a:ext uri="{FF2B5EF4-FFF2-40B4-BE49-F238E27FC236}">
                  <a16:creationId xmlns:a16="http://schemas.microsoft.com/office/drawing/2014/main" id="{B9D5E302-CE4E-43AF-BBCD-0F78F1BA2D8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35872" y="4768875"/>
              <a:ext cx="3408572" cy="2089125"/>
            </a:xfrm>
            <a:prstGeom prst="rect">
              <a:avLst/>
            </a:prstGeom>
          </p:spPr>
        </p:pic>
        <p:pic>
          <p:nvPicPr>
            <p:cNvPr id="17" name="Picture 16">
              <a:extLst>
                <a:ext uri="{FF2B5EF4-FFF2-40B4-BE49-F238E27FC236}">
                  <a16:creationId xmlns:a16="http://schemas.microsoft.com/office/drawing/2014/main" id="{0E5FF3BB-EAC6-4544-B624-2EC5EE06EBE7}"/>
                </a:ext>
              </a:extLst>
            </p:cNvPr>
            <p:cNvPicPr>
              <a:picLocks noChangeAspect="1"/>
            </p:cNvPicPr>
            <p:nvPr/>
          </p:nvPicPr>
          <p:blipFill>
            <a:blip r:embed="rId6"/>
            <a:stretch>
              <a:fillRect/>
            </a:stretch>
          </p:blipFill>
          <p:spPr>
            <a:xfrm>
              <a:off x="9423921" y="5518499"/>
              <a:ext cx="1443775" cy="1181271"/>
            </a:xfrm>
            <a:prstGeom prst="rect">
              <a:avLst/>
            </a:prstGeom>
          </p:spPr>
        </p:pic>
      </p:grpSp>
    </p:spTree>
    <p:extLst>
      <p:ext uri="{BB962C8B-B14F-4D97-AF65-F5344CB8AC3E}">
        <p14:creationId xmlns:p14="http://schemas.microsoft.com/office/powerpoint/2010/main" val="12818536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pic>
        <p:nvPicPr>
          <p:cNvPr id="5" name="Picture 4">
            <a:extLst>
              <a:ext uri="{FF2B5EF4-FFF2-40B4-BE49-F238E27FC236}">
                <a16:creationId xmlns:a16="http://schemas.microsoft.com/office/drawing/2014/main" id="{D9A63228-9981-8845-853D-AFEED4A64BE1}"/>
              </a:ext>
            </a:extLst>
          </p:cNvPr>
          <p:cNvPicPr>
            <a:picLocks noChangeAspect="1"/>
          </p:cNvPicPr>
          <p:nvPr/>
        </p:nvPicPr>
        <p:blipFill>
          <a:blip r:embed="rId3"/>
          <a:stretch>
            <a:fillRect/>
          </a:stretch>
        </p:blipFill>
        <p:spPr>
          <a:xfrm>
            <a:off x="0" y="0"/>
            <a:ext cx="12192000" cy="6863644"/>
          </a:xfrm>
          <a:prstGeom prst="rect">
            <a:avLst/>
          </a:prstGeom>
        </p:spPr>
      </p:pic>
      <p:grpSp>
        <p:nvGrpSpPr>
          <p:cNvPr id="6" name="Group 5">
            <a:extLst>
              <a:ext uri="{FF2B5EF4-FFF2-40B4-BE49-F238E27FC236}">
                <a16:creationId xmlns:a16="http://schemas.microsoft.com/office/drawing/2014/main" id="{A5EEA44F-52CA-E44F-B7FD-09B41569BBD3}"/>
              </a:ext>
            </a:extLst>
          </p:cNvPr>
          <p:cNvGrpSpPr/>
          <p:nvPr/>
        </p:nvGrpSpPr>
        <p:grpSpPr>
          <a:xfrm>
            <a:off x="9898912" y="5665577"/>
            <a:ext cx="1945532" cy="1192423"/>
            <a:chOff x="8435872" y="4768875"/>
            <a:chExt cx="3408572" cy="2089125"/>
          </a:xfrm>
        </p:grpSpPr>
        <p:pic>
          <p:nvPicPr>
            <p:cNvPr id="7" name="Picture 6">
              <a:extLst>
                <a:ext uri="{FF2B5EF4-FFF2-40B4-BE49-F238E27FC236}">
                  <a16:creationId xmlns:a16="http://schemas.microsoft.com/office/drawing/2014/main" id="{929618D7-03D3-BE4D-A29A-99F82C87CC7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435872" y="4768875"/>
              <a:ext cx="3408572" cy="2089125"/>
            </a:xfrm>
            <a:prstGeom prst="rect">
              <a:avLst/>
            </a:prstGeom>
          </p:spPr>
        </p:pic>
        <p:pic>
          <p:nvPicPr>
            <p:cNvPr id="8" name="Picture 7">
              <a:extLst>
                <a:ext uri="{FF2B5EF4-FFF2-40B4-BE49-F238E27FC236}">
                  <a16:creationId xmlns:a16="http://schemas.microsoft.com/office/drawing/2014/main" id="{D1B517C3-990A-4F4C-AB8F-BF48692E6A65}"/>
                </a:ext>
              </a:extLst>
            </p:cNvPr>
            <p:cNvPicPr>
              <a:picLocks noChangeAspect="1"/>
            </p:cNvPicPr>
            <p:nvPr/>
          </p:nvPicPr>
          <p:blipFill>
            <a:blip r:embed="rId5"/>
            <a:stretch>
              <a:fillRect/>
            </a:stretch>
          </p:blipFill>
          <p:spPr>
            <a:xfrm>
              <a:off x="9423921" y="5518499"/>
              <a:ext cx="1443775" cy="1181271"/>
            </a:xfrm>
            <a:prstGeom prst="rect">
              <a:avLst/>
            </a:prstGeom>
          </p:spPr>
        </p:pic>
      </p:grpSp>
      <p:cxnSp>
        <p:nvCxnSpPr>
          <p:cNvPr id="3" name="Straight Connector 2">
            <a:extLst>
              <a:ext uri="{FF2B5EF4-FFF2-40B4-BE49-F238E27FC236}">
                <a16:creationId xmlns:a16="http://schemas.microsoft.com/office/drawing/2014/main" id="{039E47AC-0FC9-459B-A16F-250484BBEF49}"/>
              </a:ext>
            </a:extLst>
          </p:cNvPr>
          <p:cNvCxnSpPr>
            <a:cxnSpLocks/>
          </p:cNvCxnSpPr>
          <p:nvPr/>
        </p:nvCxnSpPr>
        <p:spPr>
          <a:xfrm>
            <a:off x="6096000" y="1231900"/>
            <a:ext cx="0" cy="4861545"/>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0134BBC3-C7F5-4275-9464-FBA43AF55BED}"/>
              </a:ext>
            </a:extLst>
          </p:cNvPr>
          <p:cNvSpPr txBox="1"/>
          <p:nvPr/>
        </p:nvSpPr>
        <p:spPr>
          <a:xfrm>
            <a:off x="6261102" y="1231900"/>
            <a:ext cx="5803896" cy="403187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a:ln>
                  <a:noFill/>
                </a:ln>
                <a:solidFill>
                  <a:prstClr val="white"/>
                </a:solidFill>
                <a:effectLst/>
                <a:uLnTx/>
                <a:uFillTx/>
                <a:latin typeface="Calibri" panose="020F0502020204030204"/>
                <a:ea typeface="+mn-ea"/>
                <a:cs typeface="+mn-cs"/>
              </a:rPr>
              <a:t>Positive Brand Safety Opportunities</a:t>
            </a:r>
            <a:br>
              <a:rPr kumimoji="0" lang="en-US" sz="2600" b="0" i="0" u="none" strike="noStrike" kern="1200" cap="none" spc="0" normalizeH="0" baseline="0" noProof="0">
                <a:ln>
                  <a:noFill/>
                </a:ln>
                <a:solidFill>
                  <a:prstClr val="white"/>
                </a:solidFill>
                <a:effectLst/>
                <a:uLnTx/>
                <a:uFillTx/>
                <a:latin typeface="Calibri" panose="020F0502020204030204"/>
                <a:ea typeface="+mn-ea"/>
                <a:cs typeface="+mn-cs"/>
              </a:rPr>
            </a:br>
            <a:endParaRPr kumimoji="0" lang="en-US" sz="2300" b="0" i="0" u="none" strike="noStrike" kern="1200" cap="none" spc="0" normalizeH="0" baseline="0" noProof="0">
              <a:ln>
                <a:noFill/>
              </a:ln>
              <a:solidFill>
                <a:prstClr val="white"/>
              </a:solidFill>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a:ln>
                  <a:noFill/>
                </a:ln>
                <a:solidFill>
                  <a:prstClr val="white"/>
                </a:solidFill>
                <a:effectLst/>
                <a:uLnTx/>
                <a:uFillTx/>
                <a:latin typeface="Calibri" panose="020F0502020204030204"/>
                <a:ea typeface="+mn-ea"/>
                <a:cs typeface="+mn-cs"/>
              </a:rPr>
              <a:t>Verification technology can in theory avoid contextual ad mis-placement</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300" b="0" i="0" u="none" strike="noStrike" kern="1200" cap="none" spc="0" normalizeH="0" baseline="0" noProof="0">
              <a:ln>
                <a:noFill/>
              </a:ln>
              <a:solidFill>
                <a:prstClr val="white"/>
              </a:solidFill>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a:ln>
                  <a:noFill/>
                </a:ln>
                <a:solidFill>
                  <a:prstClr val="white"/>
                </a:solidFill>
                <a:effectLst/>
                <a:uLnTx/>
                <a:uFillTx/>
                <a:latin typeface="Calibri" panose="020F0502020204030204"/>
                <a:ea typeface="+mn-ea"/>
                <a:cs typeface="+mn-cs"/>
              </a:rPr>
              <a:t>Huge diversity of online content creates rich opportunities for brands to appear in positive contexts &amp; support voices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300" b="0" i="0" u="none" strike="noStrike" kern="1200" cap="none" spc="0" normalizeH="0" baseline="0" noProof="0">
              <a:ln>
                <a:noFill/>
              </a:ln>
              <a:solidFill>
                <a:prstClr val="white"/>
              </a:solidFill>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a:ln>
                  <a:noFill/>
                </a:ln>
                <a:solidFill>
                  <a:prstClr val="white"/>
                </a:solidFill>
                <a:effectLst/>
                <a:uLnTx/>
                <a:uFillTx/>
                <a:latin typeface="Calibri" panose="020F0502020204030204"/>
                <a:ea typeface="+mn-ea"/>
                <a:cs typeface="+mn-cs"/>
              </a:rPr>
              <a:t>Ad supported online model means brands remain critical to positive user experience</a:t>
            </a:r>
          </a:p>
        </p:txBody>
      </p:sp>
      <p:sp>
        <p:nvSpPr>
          <p:cNvPr id="13" name="TextBox 12">
            <a:extLst>
              <a:ext uri="{FF2B5EF4-FFF2-40B4-BE49-F238E27FC236}">
                <a16:creationId xmlns:a16="http://schemas.microsoft.com/office/drawing/2014/main" id="{14E13DB1-EE80-40C5-8817-47818BBDA361}"/>
              </a:ext>
            </a:extLst>
          </p:cNvPr>
          <p:cNvSpPr txBox="1"/>
          <p:nvPr/>
        </p:nvSpPr>
        <p:spPr>
          <a:xfrm>
            <a:off x="365838" y="346307"/>
            <a:ext cx="8045177"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a:ln>
                  <a:noFill/>
                </a:ln>
                <a:solidFill>
                  <a:prstClr val="white"/>
                </a:solidFill>
                <a:effectLst/>
                <a:uLnTx/>
                <a:uFillTx/>
                <a:latin typeface="Calibri" panose="020F0502020204030204"/>
                <a:ea typeface="+mn-ea"/>
                <a:cs typeface="+mn-cs"/>
              </a:rPr>
              <a:t>Advertising in a New Digital Media World</a:t>
            </a:r>
            <a:endParaRPr kumimoji="0" lang="en-US" sz="2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TextBox 13">
            <a:extLst>
              <a:ext uri="{FF2B5EF4-FFF2-40B4-BE49-F238E27FC236}">
                <a16:creationId xmlns:a16="http://schemas.microsoft.com/office/drawing/2014/main" id="{B203BF7E-65AC-436F-A14B-CE973F6AC490}"/>
              </a:ext>
            </a:extLst>
          </p:cNvPr>
          <p:cNvSpPr txBox="1"/>
          <p:nvPr/>
        </p:nvSpPr>
        <p:spPr>
          <a:xfrm>
            <a:off x="184156" y="1231900"/>
            <a:ext cx="5803896" cy="509370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a:ln>
                  <a:noFill/>
                </a:ln>
                <a:solidFill>
                  <a:prstClr val="white"/>
                </a:solidFill>
                <a:effectLst/>
                <a:uLnTx/>
                <a:uFillTx/>
                <a:latin typeface="Calibri" panose="020F0502020204030204"/>
                <a:ea typeface="+mn-ea"/>
                <a:cs typeface="+mn-cs"/>
              </a:rPr>
              <a:t>Negative Brand Safety Challenges</a:t>
            </a:r>
            <a:br>
              <a:rPr kumimoji="0" lang="en-US" sz="2600" b="0" i="0" u="none" strike="noStrike" kern="1200" cap="none" spc="0" normalizeH="0" baseline="0" noProof="0">
                <a:ln>
                  <a:noFill/>
                </a:ln>
                <a:solidFill>
                  <a:prstClr val="white"/>
                </a:solidFill>
                <a:effectLst/>
                <a:uLnTx/>
                <a:uFillTx/>
                <a:latin typeface="Calibri" panose="020F0502020204030204"/>
                <a:ea typeface="+mn-ea"/>
                <a:cs typeface="+mn-cs"/>
              </a:rPr>
            </a:br>
            <a:endParaRPr kumimoji="0" lang="en-US" sz="2300" b="0" i="0" u="none" strike="noStrike" kern="1200" cap="none" spc="0" normalizeH="0" baseline="0" noProof="0">
              <a:ln>
                <a:noFill/>
              </a:ln>
              <a:solidFill>
                <a:prstClr val="white"/>
              </a:solidFill>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a:ln>
                  <a:noFill/>
                </a:ln>
                <a:solidFill>
                  <a:prstClr val="white"/>
                </a:solidFill>
                <a:effectLst/>
                <a:uLnTx/>
                <a:uFillTx/>
                <a:latin typeface="Calibri" panose="020F0502020204030204"/>
                <a:ea typeface="+mn-ea"/>
                <a:cs typeface="+mn-cs"/>
              </a:rPr>
              <a:t>Adverts typically placed ‘programmatically’ through automated computer algorithms</a:t>
            </a:r>
            <a:br>
              <a:rPr kumimoji="0" lang="en-US" sz="2300" b="0" i="0" u="none" strike="noStrike" kern="1200" cap="none" spc="0" normalizeH="0" baseline="0" noProof="0">
                <a:ln>
                  <a:noFill/>
                </a:ln>
                <a:solidFill>
                  <a:prstClr val="white"/>
                </a:solidFill>
                <a:effectLst/>
                <a:uLnTx/>
                <a:uFillTx/>
                <a:latin typeface="Calibri" panose="020F0502020204030204"/>
                <a:ea typeface="+mn-ea"/>
                <a:cs typeface="+mn-cs"/>
              </a:rPr>
            </a:br>
            <a:endParaRPr kumimoji="0" lang="en-US" sz="2300" b="0" i="0" u="none" strike="noStrike" kern="1200" cap="none" spc="0" normalizeH="0" baseline="0" noProof="0">
              <a:ln>
                <a:noFill/>
              </a:ln>
              <a:solidFill>
                <a:prstClr val="white"/>
              </a:solidFill>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a:ln>
                  <a:noFill/>
                </a:ln>
                <a:solidFill>
                  <a:prstClr val="white"/>
                </a:solidFill>
                <a:effectLst/>
                <a:uLnTx/>
                <a:uFillTx/>
                <a:latin typeface="Calibri" panose="020F0502020204030204"/>
                <a:ea typeface="+mn-ea"/>
                <a:cs typeface="+mn-cs"/>
              </a:rPr>
              <a:t>Campaigns can run across 10,000s of different placements to find their audience</a:t>
            </a:r>
            <a:br>
              <a:rPr kumimoji="0" lang="en-US" sz="2300" b="0" i="0" u="none" strike="noStrike" kern="1200" cap="none" spc="0" normalizeH="0" baseline="0" noProof="0">
                <a:ln>
                  <a:noFill/>
                </a:ln>
                <a:solidFill>
                  <a:prstClr val="white"/>
                </a:solidFill>
                <a:effectLst/>
                <a:uLnTx/>
                <a:uFillTx/>
                <a:latin typeface="Calibri" panose="020F0502020204030204"/>
                <a:ea typeface="+mn-ea"/>
                <a:cs typeface="+mn-cs"/>
              </a:rPr>
            </a:br>
            <a:endParaRPr kumimoji="0" lang="en-US" sz="2300" b="0" i="0" u="none" strike="noStrike" kern="1200" cap="none" spc="0" normalizeH="0" baseline="0" noProof="0">
              <a:ln>
                <a:noFill/>
              </a:ln>
              <a:solidFill>
                <a:prstClr val="white"/>
              </a:solidFill>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a:ln>
                  <a:noFill/>
                </a:ln>
                <a:solidFill>
                  <a:prstClr val="white"/>
                </a:solidFill>
                <a:effectLst/>
                <a:uLnTx/>
                <a:uFillTx/>
                <a:latin typeface="Calibri" panose="020F0502020204030204"/>
                <a:ea typeface="+mn-ea"/>
                <a:cs typeface="+mn-cs"/>
              </a:rPr>
              <a:t>Low barriers of entry &amp; limited regulation mean websites run by unknown parties</a:t>
            </a:r>
            <a:br>
              <a:rPr kumimoji="0" lang="en-US" sz="2300" b="0" i="0" u="none" strike="noStrike" kern="1200" cap="none" spc="0" normalizeH="0" baseline="0" noProof="0">
                <a:ln>
                  <a:noFill/>
                </a:ln>
                <a:solidFill>
                  <a:prstClr val="white"/>
                </a:solidFill>
                <a:effectLst/>
                <a:uLnTx/>
                <a:uFillTx/>
                <a:latin typeface="Calibri" panose="020F0502020204030204"/>
                <a:ea typeface="+mn-ea"/>
                <a:cs typeface="+mn-cs"/>
              </a:rPr>
            </a:br>
            <a:endParaRPr kumimoji="0" lang="en-US" sz="2300" b="0" i="0" u="none" strike="noStrike" kern="1200" cap="none" spc="0" normalizeH="0" baseline="0" noProof="0">
              <a:ln>
                <a:noFill/>
              </a:ln>
              <a:solidFill>
                <a:prstClr val="white"/>
              </a:solidFill>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a:ln>
                  <a:noFill/>
                </a:ln>
                <a:solidFill>
                  <a:prstClr val="white"/>
                </a:solidFill>
                <a:effectLst/>
                <a:uLnTx/>
                <a:uFillTx/>
                <a:latin typeface="Calibri" panose="020F0502020204030204"/>
                <a:ea typeface="+mn-ea"/>
                <a:cs typeface="+mn-cs"/>
              </a:rPr>
              <a:t>Advertising spend can fund these unknown </a:t>
            </a:r>
            <a:r>
              <a:rPr kumimoji="0" lang="en-US" sz="2300" b="0" i="0" u="none" strike="noStrike" kern="1200" cap="none" spc="0" normalizeH="0" baseline="0" noProof="0" err="1">
                <a:ln>
                  <a:noFill/>
                </a:ln>
                <a:solidFill>
                  <a:prstClr val="white"/>
                </a:solidFill>
                <a:effectLst/>
                <a:uLnTx/>
                <a:uFillTx/>
                <a:latin typeface="Calibri" panose="020F0502020204030204"/>
                <a:ea typeface="+mn-ea"/>
                <a:cs typeface="+mn-cs"/>
              </a:rPr>
              <a:t>organisations</a:t>
            </a:r>
            <a:r>
              <a:rPr kumimoji="0" lang="en-US" sz="2300" b="0" i="0" u="none" strike="noStrike" kern="1200" cap="none" spc="0" normalizeH="0" baseline="0" noProof="0">
                <a:ln>
                  <a:noFill/>
                </a:ln>
                <a:solidFill>
                  <a:prstClr val="white"/>
                </a:solidFill>
                <a:effectLst/>
                <a:uLnTx/>
                <a:uFillTx/>
                <a:latin typeface="Calibri" panose="020F0502020204030204"/>
                <a:ea typeface="+mn-ea"/>
                <a:cs typeface="+mn-cs"/>
              </a:rPr>
              <a:t>, down to the individual level</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3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29935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petrol pump">
            <a:extLst>
              <a:ext uri="{FF2B5EF4-FFF2-40B4-BE49-F238E27FC236}">
                <a16:creationId xmlns:a16="http://schemas.microsoft.com/office/drawing/2014/main" id="{BCE0F0B7-84E6-433C-8416-C171CB26C559}"/>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C3C9634B-4B48-463F-BF2C-A5B0EC2E586B}"/>
              </a:ext>
            </a:extLst>
          </p:cNvPr>
          <p:cNvPicPr>
            <a:picLocks noChangeAspect="1"/>
          </p:cNvPicPr>
          <p:nvPr/>
        </p:nvPicPr>
        <p:blipFill>
          <a:blip r:embed="rId4"/>
          <a:stretch>
            <a:fillRect/>
          </a:stretch>
        </p:blipFill>
        <p:spPr>
          <a:xfrm>
            <a:off x="3619520" y="3340616"/>
            <a:ext cx="5270500" cy="717550"/>
          </a:xfrm>
          <a:prstGeom prst="rect">
            <a:avLst/>
          </a:prstGeom>
        </p:spPr>
      </p:pic>
      <p:sp>
        <p:nvSpPr>
          <p:cNvPr id="8" name="TextBox 7">
            <a:extLst>
              <a:ext uri="{FF2B5EF4-FFF2-40B4-BE49-F238E27FC236}">
                <a16:creationId xmlns:a16="http://schemas.microsoft.com/office/drawing/2014/main" id="{861DC9E1-4332-418F-A470-88288E220AB9}"/>
              </a:ext>
            </a:extLst>
          </p:cNvPr>
          <p:cNvSpPr txBox="1"/>
          <p:nvPr/>
        </p:nvSpPr>
        <p:spPr>
          <a:xfrm>
            <a:off x="3699030" y="3429000"/>
            <a:ext cx="519098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prstClr val="white"/>
                </a:solidFill>
                <a:effectLst/>
                <a:uLnTx/>
                <a:uFillTx/>
                <a:latin typeface="Calibri" panose="020F0502020204030204"/>
                <a:ea typeface="+mn-ea"/>
                <a:cs typeface="+mn-cs"/>
              </a:rPr>
              <a:t>Marketing Fuels the Internet</a:t>
            </a:r>
          </a:p>
        </p:txBody>
      </p:sp>
      <p:sp>
        <p:nvSpPr>
          <p:cNvPr id="9" name="Rectangle 8">
            <a:extLst>
              <a:ext uri="{FF2B5EF4-FFF2-40B4-BE49-F238E27FC236}">
                <a16:creationId xmlns:a16="http://schemas.microsoft.com/office/drawing/2014/main" id="{0EBC1F72-306B-48E6-B6EE-823D25B0EA8D}"/>
              </a:ext>
            </a:extLst>
          </p:cNvPr>
          <p:cNvSpPr/>
          <p:nvPr/>
        </p:nvSpPr>
        <p:spPr>
          <a:xfrm>
            <a:off x="20" y="6604000"/>
            <a:ext cx="707245" cy="2462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white">
                    <a:lumMod val="65000"/>
                  </a:prstClr>
                </a:solidFill>
                <a:effectLst/>
                <a:uLnTx/>
                <a:uFillTx/>
                <a:latin typeface="Calibri" panose="020F0502020204030204"/>
                <a:ea typeface="+mn-ea"/>
                <a:cs typeface="+mn-cs"/>
              </a:rPr>
              <a:t>Source BP</a:t>
            </a:r>
          </a:p>
        </p:txBody>
      </p:sp>
      <p:grpSp>
        <p:nvGrpSpPr>
          <p:cNvPr id="10" name="Group 9">
            <a:extLst>
              <a:ext uri="{FF2B5EF4-FFF2-40B4-BE49-F238E27FC236}">
                <a16:creationId xmlns:a16="http://schemas.microsoft.com/office/drawing/2014/main" id="{1A62A079-73F4-4865-9BA0-833E7ACB0DAD}"/>
              </a:ext>
            </a:extLst>
          </p:cNvPr>
          <p:cNvGrpSpPr/>
          <p:nvPr/>
        </p:nvGrpSpPr>
        <p:grpSpPr>
          <a:xfrm>
            <a:off x="9898912" y="5665577"/>
            <a:ext cx="1945532" cy="1192423"/>
            <a:chOff x="8435872" y="4768875"/>
            <a:chExt cx="3408572" cy="2089125"/>
          </a:xfrm>
        </p:grpSpPr>
        <p:pic>
          <p:nvPicPr>
            <p:cNvPr id="11" name="Picture 10">
              <a:extLst>
                <a:ext uri="{FF2B5EF4-FFF2-40B4-BE49-F238E27FC236}">
                  <a16:creationId xmlns:a16="http://schemas.microsoft.com/office/drawing/2014/main" id="{B32673DA-BA76-48F9-AB98-71BB81CB0BC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35872" y="4768875"/>
              <a:ext cx="3408572" cy="2089125"/>
            </a:xfrm>
            <a:prstGeom prst="rect">
              <a:avLst/>
            </a:prstGeom>
          </p:spPr>
        </p:pic>
        <p:pic>
          <p:nvPicPr>
            <p:cNvPr id="12" name="Picture 11">
              <a:extLst>
                <a:ext uri="{FF2B5EF4-FFF2-40B4-BE49-F238E27FC236}">
                  <a16:creationId xmlns:a16="http://schemas.microsoft.com/office/drawing/2014/main" id="{DEB979A6-D134-4766-A2FC-F2DDF21621F6}"/>
                </a:ext>
              </a:extLst>
            </p:cNvPr>
            <p:cNvPicPr>
              <a:picLocks noChangeAspect="1"/>
            </p:cNvPicPr>
            <p:nvPr/>
          </p:nvPicPr>
          <p:blipFill>
            <a:blip r:embed="rId6"/>
            <a:stretch>
              <a:fillRect/>
            </a:stretch>
          </p:blipFill>
          <p:spPr>
            <a:xfrm>
              <a:off x="9423921" y="5518499"/>
              <a:ext cx="1443775" cy="1181271"/>
            </a:xfrm>
            <a:prstGeom prst="rect">
              <a:avLst/>
            </a:prstGeom>
          </p:spPr>
        </p:pic>
      </p:grpSp>
    </p:spTree>
    <p:extLst>
      <p:ext uri="{BB962C8B-B14F-4D97-AF65-F5344CB8AC3E}">
        <p14:creationId xmlns:p14="http://schemas.microsoft.com/office/powerpoint/2010/main" val="2873009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Image result for sorted food">
            <a:extLst>
              <a:ext uri="{FF2B5EF4-FFF2-40B4-BE49-F238E27FC236}">
                <a16:creationId xmlns:a16="http://schemas.microsoft.com/office/drawing/2014/main" id="{A3C1B65E-749A-4FF1-9157-1FAF8E3BBD4F}"/>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5622233" y="10"/>
            <a:ext cx="6569769" cy="3750724"/>
          </a:xfrm>
          <a:custGeom>
            <a:avLst/>
            <a:gdLst/>
            <a:ahLst/>
            <a:cxnLst/>
            <a:rect l="l" t="t" r="r" b="b"/>
            <a:pathLst>
              <a:path w="6569769" h="3750734">
                <a:moveTo>
                  <a:pt x="1738471" y="0"/>
                </a:moveTo>
                <a:lnTo>
                  <a:pt x="6569769" y="0"/>
                </a:lnTo>
                <a:lnTo>
                  <a:pt x="6569769" y="3750734"/>
                </a:lnTo>
                <a:lnTo>
                  <a:pt x="0" y="3750734"/>
                </a:lnTo>
                <a:close/>
              </a:path>
            </a:pathLst>
          </a:custGeom>
          <a:noFill/>
          <a:extLst>
            <a:ext uri="{909E8E84-426E-40DD-AFC4-6F175D3DCCD1}">
              <a14:hiddenFill xmlns:a14="http://schemas.microsoft.com/office/drawing/2010/main">
                <a:solidFill>
                  <a:srgbClr val="FFFFFF"/>
                </a:solidFill>
              </a14:hiddenFill>
            </a:ext>
          </a:extLst>
        </p:spPr>
      </p:pic>
      <p:pic>
        <p:nvPicPr>
          <p:cNvPr id="8200" name="Picture 8" descr="Image result for baby shark">
            <a:extLst>
              <a:ext uri="{FF2B5EF4-FFF2-40B4-BE49-F238E27FC236}">
                <a16:creationId xmlns:a16="http://schemas.microsoft.com/office/drawing/2014/main" id="{D4564F0C-FE66-4ACD-B1AD-F9B46D423E1E}"/>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4182011" y="3887894"/>
            <a:ext cx="8009991" cy="2970106"/>
          </a:xfrm>
          <a:custGeom>
            <a:avLst/>
            <a:gdLst/>
            <a:ahLst/>
            <a:cxnLst/>
            <a:rect l="l" t="t" r="r" b="b"/>
            <a:pathLst>
              <a:path w="8009991" h="2970106">
                <a:moveTo>
                  <a:pt x="1376648" y="0"/>
                </a:moveTo>
                <a:lnTo>
                  <a:pt x="8009991" y="0"/>
                </a:lnTo>
                <a:lnTo>
                  <a:pt x="8009991" y="2970106"/>
                </a:lnTo>
                <a:lnTo>
                  <a:pt x="0" y="2970106"/>
                </a:lnTo>
                <a:close/>
              </a:path>
            </a:pathLst>
          </a:custGeom>
          <a:noFill/>
          <a:extLst>
            <a:ext uri="{909E8E84-426E-40DD-AFC4-6F175D3DCCD1}">
              <a14:hiddenFill xmlns:a14="http://schemas.microsoft.com/office/drawing/2010/main">
                <a:solidFill>
                  <a:srgbClr val="FFFFFF"/>
                </a:solidFill>
              </a14:hiddenFill>
            </a:ext>
          </a:extLst>
        </p:spPr>
      </p:pic>
      <p:pic>
        <p:nvPicPr>
          <p:cNvPr id="8194" name="Picture 2" descr="Image result for journalist">
            <a:extLst>
              <a:ext uri="{FF2B5EF4-FFF2-40B4-BE49-F238E27FC236}">
                <a16:creationId xmlns:a16="http://schemas.microsoft.com/office/drawing/2014/main" id="{5D03E14C-9AA0-4EA1-8907-2C64BE7A89F3}"/>
              </a:ext>
            </a:extLst>
          </p:cNvPr>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20" y="10"/>
            <a:ext cx="7503091" cy="6857990"/>
          </a:xfrm>
          <a:custGeom>
            <a:avLst/>
            <a:gdLst/>
            <a:ahLst/>
            <a:cxnLst/>
            <a:rect l="l" t="t" r="r" b="b"/>
            <a:pathLst>
              <a:path w="7503111" h="6858000">
                <a:moveTo>
                  <a:pt x="0" y="0"/>
                </a:moveTo>
                <a:lnTo>
                  <a:pt x="677334" y="0"/>
                </a:lnTo>
                <a:lnTo>
                  <a:pt x="1168036" y="0"/>
                </a:lnTo>
                <a:lnTo>
                  <a:pt x="1205499" y="0"/>
                </a:lnTo>
                <a:lnTo>
                  <a:pt x="1647632" y="0"/>
                </a:lnTo>
                <a:lnTo>
                  <a:pt x="7215401" y="0"/>
                </a:lnTo>
                <a:lnTo>
                  <a:pt x="4041567" y="6852993"/>
                </a:lnTo>
                <a:lnTo>
                  <a:pt x="7503111" y="6852993"/>
                </a:lnTo>
                <a:lnTo>
                  <a:pt x="7503111" y="6852994"/>
                </a:lnTo>
                <a:lnTo>
                  <a:pt x="1647632" y="6852994"/>
                </a:lnTo>
                <a:lnTo>
                  <a:pt x="1647632"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07CD591A-9ABD-4F99-AE68-3D3425903303}"/>
              </a:ext>
            </a:extLst>
          </p:cNvPr>
          <p:cNvPicPr>
            <a:picLocks noChangeAspect="1"/>
          </p:cNvPicPr>
          <p:nvPr/>
        </p:nvPicPr>
        <p:blipFill>
          <a:blip r:embed="rId6"/>
          <a:stretch>
            <a:fillRect/>
          </a:stretch>
        </p:blipFill>
        <p:spPr>
          <a:xfrm>
            <a:off x="-12702" y="5111750"/>
            <a:ext cx="5270500" cy="717550"/>
          </a:xfrm>
          <a:prstGeom prst="rect">
            <a:avLst/>
          </a:prstGeom>
        </p:spPr>
      </p:pic>
      <p:sp>
        <p:nvSpPr>
          <p:cNvPr id="14" name="TextBox 13">
            <a:extLst>
              <a:ext uri="{FF2B5EF4-FFF2-40B4-BE49-F238E27FC236}">
                <a16:creationId xmlns:a16="http://schemas.microsoft.com/office/drawing/2014/main" id="{48EA7D92-C58B-4756-BE91-FB9501CD239C}"/>
              </a:ext>
            </a:extLst>
          </p:cNvPr>
          <p:cNvSpPr txBox="1"/>
          <p:nvPr/>
        </p:nvSpPr>
        <p:spPr>
          <a:xfrm>
            <a:off x="66808" y="5200134"/>
            <a:ext cx="5190989"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prstClr val="white"/>
                </a:solidFill>
                <a:effectLst/>
                <a:uLnTx/>
                <a:uFillTx/>
                <a:latin typeface="Calibri" panose="020F0502020204030204"/>
                <a:ea typeface="+mn-ea"/>
                <a:cs typeface="+mn-cs"/>
              </a:rPr>
              <a:t>Advertising Funds Good Content</a:t>
            </a:r>
          </a:p>
        </p:txBody>
      </p:sp>
    </p:spTree>
    <p:extLst>
      <p:ext uri="{BB962C8B-B14F-4D97-AF65-F5344CB8AC3E}">
        <p14:creationId xmlns:p14="http://schemas.microsoft.com/office/powerpoint/2010/main" val="2141734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Image result for brands fund hate speech">
            <a:extLst>
              <a:ext uri="{FF2B5EF4-FFF2-40B4-BE49-F238E27FC236}">
                <a16:creationId xmlns:a16="http://schemas.microsoft.com/office/drawing/2014/main" id="{4751CDA6-6AA2-4938-9834-758B7757E339}"/>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r="-3"/>
          <a:stretch/>
        </p:blipFill>
        <p:spPr bwMode="auto">
          <a:xfrm>
            <a:off x="321730" y="321732"/>
            <a:ext cx="5728548" cy="3079194"/>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Image result for celebrity plastic surgery slideshow">
            <a:extLst>
              <a:ext uri="{FF2B5EF4-FFF2-40B4-BE49-F238E27FC236}">
                <a16:creationId xmlns:a16="http://schemas.microsoft.com/office/drawing/2014/main" id="{6D64CF2F-1DD4-4CF0-80C4-E1D58BBCB69F}"/>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3"/>
          <a:stretch/>
        </p:blipFill>
        <p:spPr bwMode="auto">
          <a:xfrm>
            <a:off x="321730" y="3489158"/>
            <a:ext cx="5728548" cy="3047107"/>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Image result for brands fund hate speech">
            <a:extLst>
              <a:ext uri="{FF2B5EF4-FFF2-40B4-BE49-F238E27FC236}">
                <a16:creationId xmlns:a16="http://schemas.microsoft.com/office/drawing/2014/main" id="{F986ADEA-4492-416E-B6F4-085DF1FE75D8}"/>
              </a:ext>
            </a:extLst>
          </p:cNvPr>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b="-2"/>
          <a:stretch/>
        </p:blipFill>
        <p:spPr bwMode="auto">
          <a:xfrm>
            <a:off x="6141723" y="321732"/>
            <a:ext cx="5728547" cy="621453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5ACE355B-8011-42E1-9BEC-45CF6958996A}"/>
              </a:ext>
            </a:extLst>
          </p:cNvPr>
          <p:cNvPicPr>
            <a:picLocks noChangeAspect="1"/>
          </p:cNvPicPr>
          <p:nvPr/>
        </p:nvPicPr>
        <p:blipFill>
          <a:blip r:embed="rId6"/>
          <a:stretch>
            <a:fillRect/>
          </a:stretch>
        </p:blipFill>
        <p:spPr>
          <a:xfrm>
            <a:off x="-12702" y="5111750"/>
            <a:ext cx="5270500" cy="717550"/>
          </a:xfrm>
          <a:prstGeom prst="rect">
            <a:avLst/>
          </a:prstGeom>
        </p:spPr>
      </p:pic>
      <p:sp>
        <p:nvSpPr>
          <p:cNvPr id="6" name="TextBox 5">
            <a:extLst>
              <a:ext uri="{FF2B5EF4-FFF2-40B4-BE49-F238E27FC236}">
                <a16:creationId xmlns:a16="http://schemas.microsoft.com/office/drawing/2014/main" id="{40BC5402-08E9-4C79-86C4-E2A06A5CECA1}"/>
              </a:ext>
            </a:extLst>
          </p:cNvPr>
          <p:cNvSpPr txBox="1"/>
          <p:nvPr/>
        </p:nvSpPr>
        <p:spPr>
          <a:xfrm>
            <a:off x="66808" y="5200134"/>
            <a:ext cx="5190989"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prstClr val="white"/>
                </a:solidFill>
                <a:effectLst/>
                <a:uLnTx/>
                <a:uFillTx/>
                <a:latin typeface="Calibri" panose="020F0502020204030204"/>
                <a:ea typeface="+mn-ea"/>
                <a:cs typeface="+mn-cs"/>
              </a:rPr>
              <a:t>Advertising Funds Bad Content</a:t>
            </a:r>
          </a:p>
        </p:txBody>
      </p:sp>
    </p:spTree>
    <p:extLst>
      <p:ext uri="{BB962C8B-B14F-4D97-AF65-F5344CB8AC3E}">
        <p14:creationId xmlns:p14="http://schemas.microsoft.com/office/powerpoint/2010/main" val="1104020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Big fish in a small bowl next to a small fish in a large bowl">
            <a:extLst>
              <a:ext uri="{FF2B5EF4-FFF2-40B4-BE49-F238E27FC236}">
                <a16:creationId xmlns:a16="http://schemas.microsoft.com/office/drawing/2014/main" id="{358C2BE9-7C7E-492C-89D3-DE3E9B5AE295}"/>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1177025"/>
            <a:ext cx="12192000" cy="905284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C5AE8B7B-33F1-4853-BEB2-ADF7CDAD7798}"/>
              </a:ext>
            </a:extLst>
          </p:cNvPr>
          <p:cNvPicPr>
            <a:picLocks noChangeAspect="1"/>
          </p:cNvPicPr>
          <p:nvPr/>
        </p:nvPicPr>
        <p:blipFill>
          <a:blip r:embed="rId3"/>
          <a:stretch>
            <a:fillRect/>
          </a:stretch>
        </p:blipFill>
        <p:spPr>
          <a:xfrm>
            <a:off x="90508" y="3562122"/>
            <a:ext cx="4767242" cy="717550"/>
          </a:xfrm>
          <a:prstGeom prst="rect">
            <a:avLst/>
          </a:prstGeom>
        </p:spPr>
      </p:pic>
      <p:sp>
        <p:nvSpPr>
          <p:cNvPr id="6" name="TextBox 5">
            <a:extLst>
              <a:ext uri="{FF2B5EF4-FFF2-40B4-BE49-F238E27FC236}">
                <a16:creationId xmlns:a16="http://schemas.microsoft.com/office/drawing/2014/main" id="{77A34BC2-DF68-4AB8-A613-B84512D1272E}"/>
              </a:ext>
            </a:extLst>
          </p:cNvPr>
          <p:cNvSpPr txBox="1"/>
          <p:nvPr/>
        </p:nvSpPr>
        <p:spPr>
          <a:xfrm>
            <a:off x="170018" y="3650506"/>
            <a:ext cx="468773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prstClr val="white"/>
                </a:solidFill>
                <a:effectLst/>
                <a:uLnTx/>
                <a:uFillTx/>
                <a:latin typeface="Calibri" panose="020F0502020204030204"/>
                <a:ea typeface="+mn-ea"/>
                <a:cs typeface="+mn-cs"/>
              </a:rPr>
              <a:t>CSR Budgets: Circa $50 Billion</a:t>
            </a:r>
          </a:p>
        </p:txBody>
      </p:sp>
      <p:pic>
        <p:nvPicPr>
          <p:cNvPr id="9" name="Picture 8">
            <a:extLst>
              <a:ext uri="{FF2B5EF4-FFF2-40B4-BE49-F238E27FC236}">
                <a16:creationId xmlns:a16="http://schemas.microsoft.com/office/drawing/2014/main" id="{0D61C883-68EB-44E2-BC66-7A8752D02D92}"/>
              </a:ext>
            </a:extLst>
          </p:cNvPr>
          <p:cNvPicPr>
            <a:picLocks noChangeAspect="1"/>
          </p:cNvPicPr>
          <p:nvPr/>
        </p:nvPicPr>
        <p:blipFill>
          <a:blip r:embed="rId3"/>
          <a:stretch>
            <a:fillRect/>
          </a:stretch>
        </p:blipFill>
        <p:spPr>
          <a:xfrm>
            <a:off x="5995834" y="733197"/>
            <a:ext cx="6005666" cy="717550"/>
          </a:xfrm>
          <a:prstGeom prst="rect">
            <a:avLst/>
          </a:prstGeom>
        </p:spPr>
      </p:pic>
      <p:sp>
        <p:nvSpPr>
          <p:cNvPr id="10" name="TextBox 9">
            <a:extLst>
              <a:ext uri="{FF2B5EF4-FFF2-40B4-BE49-F238E27FC236}">
                <a16:creationId xmlns:a16="http://schemas.microsoft.com/office/drawing/2014/main" id="{766E1B4D-4E92-4221-AD58-D2D4B178DFC5}"/>
              </a:ext>
            </a:extLst>
          </p:cNvPr>
          <p:cNvSpPr txBox="1"/>
          <p:nvPr/>
        </p:nvSpPr>
        <p:spPr>
          <a:xfrm>
            <a:off x="6096000" y="821581"/>
            <a:ext cx="590550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prstClr val="white"/>
                </a:solidFill>
                <a:effectLst/>
                <a:uLnTx/>
                <a:uFillTx/>
                <a:latin typeface="Calibri" panose="020F0502020204030204"/>
                <a:ea typeface="+mn-ea"/>
                <a:cs typeface="+mn-cs"/>
              </a:rPr>
              <a:t>Advertising Budgets: Circa $600 Billion</a:t>
            </a:r>
          </a:p>
        </p:txBody>
      </p:sp>
    </p:spTree>
    <p:extLst>
      <p:ext uri="{BB962C8B-B14F-4D97-AF65-F5344CB8AC3E}">
        <p14:creationId xmlns:p14="http://schemas.microsoft.com/office/powerpoint/2010/main" val="2529603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mage result for spider man new york">
            <a:extLst>
              <a:ext uri="{FF2B5EF4-FFF2-40B4-BE49-F238E27FC236}">
                <a16:creationId xmlns:a16="http://schemas.microsoft.com/office/drawing/2014/main" id="{604D39A8-C904-40EC-9FE7-4A244397A69C}"/>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C3C9634B-4B48-463F-BF2C-A5B0EC2E586B}"/>
              </a:ext>
            </a:extLst>
          </p:cNvPr>
          <p:cNvPicPr>
            <a:picLocks noChangeAspect="1"/>
          </p:cNvPicPr>
          <p:nvPr/>
        </p:nvPicPr>
        <p:blipFill>
          <a:blip r:embed="rId4"/>
          <a:stretch>
            <a:fillRect/>
          </a:stretch>
        </p:blipFill>
        <p:spPr>
          <a:xfrm>
            <a:off x="20" y="1588274"/>
            <a:ext cx="5270500" cy="1142484"/>
          </a:xfrm>
          <a:prstGeom prst="rect">
            <a:avLst/>
          </a:prstGeom>
        </p:spPr>
      </p:pic>
      <p:sp>
        <p:nvSpPr>
          <p:cNvPr id="8" name="TextBox 7">
            <a:extLst>
              <a:ext uri="{FF2B5EF4-FFF2-40B4-BE49-F238E27FC236}">
                <a16:creationId xmlns:a16="http://schemas.microsoft.com/office/drawing/2014/main" id="{861DC9E1-4332-418F-A470-88288E220AB9}"/>
              </a:ext>
            </a:extLst>
          </p:cNvPr>
          <p:cNvSpPr txBox="1"/>
          <p:nvPr/>
        </p:nvSpPr>
        <p:spPr>
          <a:xfrm>
            <a:off x="79530" y="1676658"/>
            <a:ext cx="5190989"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prstClr val="white"/>
                </a:solidFill>
                <a:effectLst/>
                <a:uLnTx/>
                <a:uFillTx/>
                <a:latin typeface="Calibri" panose="020F0502020204030204"/>
                <a:ea typeface="+mn-ea"/>
                <a:cs typeface="+mn-cs"/>
              </a:rPr>
              <a:t>But With Great Power,</a:t>
            </a:r>
            <a:br>
              <a:rPr kumimoji="0" lang="en-GB" sz="2800" b="1" i="0" u="none" strike="noStrike" kern="1200" cap="none" spc="0" normalizeH="0" baseline="0" noProof="0">
                <a:ln>
                  <a:noFill/>
                </a:ln>
                <a:solidFill>
                  <a:prstClr val="white"/>
                </a:solidFill>
                <a:effectLst/>
                <a:uLnTx/>
                <a:uFillTx/>
                <a:latin typeface="Calibri" panose="020F0502020204030204"/>
                <a:ea typeface="+mn-ea"/>
                <a:cs typeface="+mn-cs"/>
              </a:rPr>
            </a:br>
            <a:r>
              <a:rPr kumimoji="0" lang="en-GB" sz="2800" b="1" i="0" u="none" strike="noStrike" kern="1200" cap="none" spc="0" normalizeH="0" baseline="0" noProof="0">
                <a:ln>
                  <a:noFill/>
                </a:ln>
                <a:solidFill>
                  <a:prstClr val="white"/>
                </a:solidFill>
                <a:effectLst/>
                <a:uLnTx/>
                <a:uFillTx/>
                <a:latin typeface="Calibri" panose="020F0502020204030204"/>
                <a:ea typeface="+mn-ea"/>
                <a:cs typeface="+mn-cs"/>
              </a:rPr>
              <a:t>Comes Great Responsibility</a:t>
            </a:r>
          </a:p>
        </p:txBody>
      </p:sp>
      <p:sp>
        <p:nvSpPr>
          <p:cNvPr id="6" name="Rectangle 5">
            <a:extLst>
              <a:ext uri="{FF2B5EF4-FFF2-40B4-BE49-F238E27FC236}">
                <a16:creationId xmlns:a16="http://schemas.microsoft.com/office/drawing/2014/main" id="{82751AB5-83A0-46FC-9BCA-EDF354C38A67}"/>
              </a:ext>
            </a:extLst>
          </p:cNvPr>
          <p:cNvSpPr/>
          <p:nvPr/>
        </p:nvSpPr>
        <p:spPr>
          <a:xfrm>
            <a:off x="20" y="6604000"/>
            <a:ext cx="1269899" cy="2462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white">
                    <a:lumMod val="65000"/>
                  </a:prstClr>
                </a:solidFill>
                <a:effectLst/>
                <a:uLnTx/>
                <a:uFillTx/>
                <a:latin typeface="Calibri" panose="020F0502020204030204"/>
                <a:ea typeface="+mn-ea"/>
                <a:cs typeface="+mn-cs"/>
              </a:rPr>
              <a:t>Source Sony Pictures</a:t>
            </a:r>
          </a:p>
        </p:txBody>
      </p:sp>
      <p:grpSp>
        <p:nvGrpSpPr>
          <p:cNvPr id="9" name="Group 8">
            <a:extLst>
              <a:ext uri="{FF2B5EF4-FFF2-40B4-BE49-F238E27FC236}">
                <a16:creationId xmlns:a16="http://schemas.microsoft.com/office/drawing/2014/main" id="{FEDBFF7B-4D7B-4166-BBBD-A99454C0B971}"/>
              </a:ext>
            </a:extLst>
          </p:cNvPr>
          <p:cNvGrpSpPr/>
          <p:nvPr/>
        </p:nvGrpSpPr>
        <p:grpSpPr>
          <a:xfrm>
            <a:off x="9898912" y="5665577"/>
            <a:ext cx="1945532" cy="1192423"/>
            <a:chOff x="8435872" y="4768875"/>
            <a:chExt cx="3408572" cy="2089125"/>
          </a:xfrm>
        </p:grpSpPr>
        <p:pic>
          <p:nvPicPr>
            <p:cNvPr id="10" name="Picture 9">
              <a:extLst>
                <a:ext uri="{FF2B5EF4-FFF2-40B4-BE49-F238E27FC236}">
                  <a16:creationId xmlns:a16="http://schemas.microsoft.com/office/drawing/2014/main" id="{94995B45-3ABC-4853-A464-D900CAA54C1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35872" y="4768875"/>
              <a:ext cx="3408572" cy="2089125"/>
            </a:xfrm>
            <a:prstGeom prst="rect">
              <a:avLst/>
            </a:prstGeom>
          </p:spPr>
        </p:pic>
        <p:pic>
          <p:nvPicPr>
            <p:cNvPr id="11" name="Picture 10">
              <a:extLst>
                <a:ext uri="{FF2B5EF4-FFF2-40B4-BE49-F238E27FC236}">
                  <a16:creationId xmlns:a16="http://schemas.microsoft.com/office/drawing/2014/main" id="{242CEABA-1BAE-4AD0-B34F-E33252C14AF7}"/>
                </a:ext>
              </a:extLst>
            </p:cNvPr>
            <p:cNvPicPr>
              <a:picLocks noChangeAspect="1"/>
            </p:cNvPicPr>
            <p:nvPr/>
          </p:nvPicPr>
          <p:blipFill>
            <a:blip r:embed="rId6"/>
            <a:stretch>
              <a:fillRect/>
            </a:stretch>
          </p:blipFill>
          <p:spPr>
            <a:xfrm>
              <a:off x="9423921" y="5518499"/>
              <a:ext cx="1443775" cy="1181271"/>
            </a:xfrm>
            <a:prstGeom prst="rect">
              <a:avLst/>
            </a:prstGeom>
          </p:spPr>
        </p:pic>
      </p:grpSp>
    </p:spTree>
    <p:extLst>
      <p:ext uri="{BB962C8B-B14F-4D97-AF65-F5344CB8AC3E}">
        <p14:creationId xmlns:p14="http://schemas.microsoft.com/office/powerpoint/2010/main" val="2420219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9A63228-9981-8845-853D-AFEED4A64BE1}"/>
              </a:ext>
            </a:extLst>
          </p:cNvPr>
          <p:cNvPicPr>
            <a:picLocks noChangeAspect="1"/>
          </p:cNvPicPr>
          <p:nvPr/>
        </p:nvPicPr>
        <p:blipFill>
          <a:blip r:embed="rId3"/>
          <a:stretch>
            <a:fillRect/>
          </a:stretch>
        </p:blipFill>
        <p:spPr>
          <a:xfrm>
            <a:off x="0" y="-5644"/>
            <a:ext cx="12192000" cy="6863644"/>
          </a:xfrm>
          <a:prstGeom prst="rect">
            <a:avLst/>
          </a:prstGeom>
        </p:spPr>
      </p:pic>
      <p:grpSp>
        <p:nvGrpSpPr>
          <p:cNvPr id="4" name="Group 3">
            <a:extLst>
              <a:ext uri="{FF2B5EF4-FFF2-40B4-BE49-F238E27FC236}">
                <a16:creationId xmlns:a16="http://schemas.microsoft.com/office/drawing/2014/main" id="{A5EEA44F-52CA-E44F-B7FD-09B41569BBD3}"/>
              </a:ext>
            </a:extLst>
          </p:cNvPr>
          <p:cNvGrpSpPr/>
          <p:nvPr/>
        </p:nvGrpSpPr>
        <p:grpSpPr>
          <a:xfrm>
            <a:off x="9898912" y="5668399"/>
            <a:ext cx="1945532" cy="1192423"/>
            <a:chOff x="8435872" y="4768875"/>
            <a:chExt cx="3408572" cy="2089125"/>
          </a:xfrm>
        </p:grpSpPr>
        <p:pic>
          <p:nvPicPr>
            <p:cNvPr id="6" name="Picture 5">
              <a:extLst>
                <a:ext uri="{FF2B5EF4-FFF2-40B4-BE49-F238E27FC236}">
                  <a16:creationId xmlns:a16="http://schemas.microsoft.com/office/drawing/2014/main" id="{929618D7-03D3-BE4D-A29A-99F82C87CC7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435872" y="4768875"/>
              <a:ext cx="3408572" cy="2089125"/>
            </a:xfrm>
            <a:prstGeom prst="rect">
              <a:avLst/>
            </a:prstGeom>
          </p:spPr>
        </p:pic>
        <p:pic>
          <p:nvPicPr>
            <p:cNvPr id="7" name="Picture 6">
              <a:extLst>
                <a:ext uri="{FF2B5EF4-FFF2-40B4-BE49-F238E27FC236}">
                  <a16:creationId xmlns:a16="http://schemas.microsoft.com/office/drawing/2014/main" id="{D1B517C3-990A-4F4C-AB8F-BF48692E6A65}"/>
                </a:ext>
              </a:extLst>
            </p:cNvPr>
            <p:cNvPicPr>
              <a:picLocks noChangeAspect="1"/>
            </p:cNvPicPr>
            <p:nvPr/>
          </p:nvPicPr>
          <p:blipFill>
            <a:blip r:embed="rId5"/>
            <a:stretch>
              <a:fillRect/>
            </a:stretch>
          </p:blipFill>
          <p:spPr>
            <a:xfrm>
              <a:off x="9423921" y="5518499"/>
              <a:ext cx="1443775" cy="1181271"/>
            </a:xfrm>
            <a:prstGeom prst="rect">
              <a:avLst/>
            </a:prstGeom>
          </p:spPr>
        </p:pic>
      </p:grpSp>
      <p:sp>
        <p:nvSpPr>
          <p:cNvPr id="8" name="TextBox 7">
            <a:extLst>
              <a:ext uri="{FF2B5EF4-FFF2-40B4-BE49-F238E27FC236}">
                <a16:creationId xmlns:a16="http://schemas.microsoft.com/office/drawing/2014/main" id="{1AE24D81-0579-1D41-A923-74A2726DD2F4}"/>
              </a:ext>
            </a:extLst>
          </p:cNvPr>
          <p:cNvSpPr txBox="1"/>
          <p:nvPr/>
        </p:nvSpPr>
        <p:spPr>
          <a:xfrm>
            <a:off x="1040010" y="1452812"/>
            <a:ext cx="10246930" cy="44627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a:ln>
                  <a:noFill/>
                </a:ln>
                <a:solidFill>
                  <a:prstClr val="white"/>
                </a:solidFill>
                <a:effectLst/>
                <a:uLnTx/>
                <a:uFillTx/>
                <a:latin typeface="Calibri" panose="020F0502020204030204"/>
                <a:ea typeface="+mn-ea"/>
                <a:cs typeface="Gobold"/>
                <a:sym typeface="Arial"/>
              </a:rPr>
              <a:t>Fake news, racism, sexism, terrorists spreading messages of hate, toxic content directed at children - parts of the internet we have is a million miles from where we thought it would take us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a:ln>
                  <a:noFill/>
                </a:ln>
                <a:solidFill>
                  <a:prstClr val="white"/>
                </a:solidFill>
                <a:effectLst/>
                <a:uLnTx/>
                <a:uFillTx/>
                <a:latin typeface="Calibri" panose="020F0502020204030204"/>
                <a:ea typeface="+mn-ea"/>
                <a:cs typeface="+mn-cs"/>
                <a:sym typeface="Arial"/>
              </a:rPr>
              <a:t>Keith Weed, President Advertising Association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a:ln>
                  <a:noFill/>
                </a:ln>
                <a:solidFill>
                  <a:prstClr val="white"/>
                </a:solidFill>
                <a:effectLst/>
                <a:uLnTx/>
                <a:uFillTx/>
                <a:latin typeface="Calibri" panose="020F0502020204030204"/>
                <a:ea typeface="+mn-ea"/>
                <a:cs typeface="+mn-cs"/>
                <a:sym typeface="Arial"/>
              </a:rPr>
              <a:t>12</a:t>
            </a:r>
            <a:r>
              <a:rPr kumimoji="0" lang="en-GB" sz="2800" b="0" i="0" u="none" strike="noStrike" kern="1200" cap="none" spc="0" normalizeH="0" baseline="30000" noProof="0">
                <a:ln>
                  <a:noFill/>
                </a:ln>
                <a:solidFill>
                  <a:prstClr val="white"/>
                </a:solidFill>
                <a:effectLst/>
                <a:uLnTx/>
                <a:uFillTx/>
                <a:latin typeface="Calibri" panose="020F0502020204030204"/>
                <a:ea typeface="+mn-ea"/>
                <a:cs typeface="+mn-cs"/>
                <a:sym typeface="Arial"/>
              </a:rPr>
              <a:t>th</a:t>
            </a:r>
            <a:r>
              <a:rPr kumimoji="0" lang="en-GB" sz="2800" b="0" i="0" u="none" strike="noStrike" kern="1200" cap="none" spc="0" normalizeH="0" baseline="0" noProof="0">
                <a:ln>
                  <a:noFill/>
                </a:ln>
                <a:solidFill>
                  <a:prstClr val="white"/>
                </a:solidFill>
                <a:effectLst/>
                <a:uLnTx/>
                <a:uFillTx/>
                <a:latin typeface="Calibri" panose="020F0502020204030204"/>
                <a:ea typeface="+mn-ea"/>
                <a:cs typeface="+mn-cs"/>
                <a:sym typeface="Arial"/>
              </a:rPr>
              <a:t> February 2018</a:t>
            </a:r>
          </a:p>
        </p:txBody>
      </p:sp>
    </p:spTree>
    <p:extLst>
      <p:ext uri="{BB962C8B-B14F-4D97-AF65-F5344CB8AC3E}">
        <p14:creationId xmlns:p14="http://schemas.microsoft.com/office/powerpoint/2010/main" val="2891134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2" name="Rectangle 7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050" name="Picture 2" descr="73: You wouldn't drive blindfolded – I Manage Products">
            <a:extLst>
              <a:ext uri="{FF2B5EF4-FFF2-40B4-BE49-F238E27FC236}">
                <a16:creationId xmlns:a16="http://schemas.microsoft.com/office/drawing/2014/main" id="{AED506A6-F58A-455C-AFCE-19376CCDA9E6}"/>
              </a:ext>
            </a:extLst>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121920" y="-67297"/>
            <a:ext cx="12435860" cy="699387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801C8957-C4AB-4FDD-A277-D0DF4DF5A0BA}"/>
              </a:ext>
            </a:extLst>
          </p:cNvPr>
          <p:cNvPicPr>
            <a:picLocks noChangeAspect="1"/>
          </p:cNvPicPr>
          <p:nvPr/>
        </p:nvPicPr>
        <p:blipFill>
          <a:blip r:embed="rId3"/>
          <a:stretch>
            <a:fillRect/>
          </a:stretch>
        </p:blipFill>
        <p:spPr>
          <a:xfrm>
            <a:off x="20" y="1588274"/>
            <a:ext cx="5270500" cy="1142484"/>
          </a:xfrm>
          <a:prstGeom prst="rect">
            <a:avLst/>
          </a:prstGeom>
        </p:spPr>
      </p:pic>
      <p:sp>
        <p:nvSpPr>
          <p:cNvPr id="12" name="TextBox 11">
            <a:extLst>
              <a:ext uri="{FF2B5EF4-FFF2-40B4-BE49-F238E27FC236}">
                <a16:creationId xmlns:a16="http://schemas.microsoft.com/office/drawing/2014/main" id="{BAF72BA6-B43F-4D5E-84E9-AD4983485651}"/>
              </a:ext>
            </a:extLst>
          </p:cNvPr>
          <p:cNvSpPr txBox="1"/>
          <p:nvPr/>
        </p:nvSpPr>
        <p:spPr>
          <a:xfrm>
            <a:off x="79530" y="1676658"/>
            <a:ext cx="5190989"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prstClr val="white"/>
                </a:solidFill>
                <a:effectLst/>
                <a:uLnTx/>
                <a:uFillTx/>
                <a:latin typeface="Calibri" panose="020F0502020204030204"/>
                <a:ea typeface="+mn-ea"/>
                <a:cs typeface="+mn-cs"/>
              </a:rPr>
              <a:t>We’re Often Blind to What We’re Funding, or Defunding</a:t>
            </a:r>
          </a:p>
        </p:txBody>
      </p:sp>
    </p:spTree>
    <p:extLst>
      <p:ext uri="{BB962C8B-B14F-4D97-AF65-F5344CB8AC3E}">
        <p14:creationId xmlns:p14="http://schemas.microsoft.com/office/powerpoint/2010/main" val="1944678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an blockchain fix the environment? - Smart Cities World">
            <a:extLst>
              <a:ext uri="{FF2B5EF4-FFF2-40B4-BE49-F238E27FC236}">
                <a16:creationId xmlns:a16="http://schemas.microsoft.com/office/drawing/2014/main" id="{07EDDB85-AE48-430B-9A4B-BBD574690DFE}"/>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81280" y="-455507"/>
            <a:ext cx="12354560" cy="82363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7417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ow to Do Pride Marketing Right | Intelligence, BoF Professional | BoF">
            <a:extLst>
              <a:ext uri="{FF2B5EF4-FFF2-40B4-BE49-F238E27FC236}">
                <a16:creationId xmlns:a16="http://schemas.microsoft.com/office/drawing/2014/main" id="{A0EDD12D-0901-482C-A3E1-5133E7E611EB}"/>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0" y="-958778"/>
            <a:ext cx="12192000" cy="78167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93680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Asymptomatic COVID-19 Patients Also Contaminate the Environment - COVID-19  HUB">
            <a:extLst>
              <a:ext uri="{FF2B5EF4-FFF2-40B4-BE49-F238E27FC236}">
                <a16:creationId xmlns:a16="http://schemas.microsoft.com/office/drawing/2014/main" id="{7C4AE189-88AA-4BFB-A540-6C8D8576B1B9}"/>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08373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Ben Affleck, Ana de Armas and More Stars Join Black Lives Matter Protests |  Vanity Fair">
            <a:extLst>
              <a:ext uri="{FF2B5EF4-FFF2-40B4-BE49-F238E27FC236}">
                <a16:creationId xmlns:a16="http://schemas.microsoft.com/office/drawing/2014/main" id="{B23ABB74-E677-443E-A41B-21627603929C}"/>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0" y="-533498"/>
            <a:ext cx="12190412" cy="81281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78943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9A63228-9981-8845-853D-AFEED4A64BE1}"/>
              </a:ext>
            </a:extLst>
          </p:cNvPr>
          <p:cNvPicPr>
            <a:picLocks noChangeAspect="1"/>
          </p:cNvPicPr>
          <p:nvPr/>
        </p:nvPicPr>
        <p:blipFill>
          <a:blip r:embed="rId3"/>
          <a:stretch>
            <a:fillRect/>
          </a:stretch>
        </p:blipFill>
        <p:spPr>
          <a:xfrm>
            <a:off x="0" y="-5644"/>
            <a:ext cx="12192000" cy="6863644"/>
          </a:xfrm>
          <a:prstGeom prst="rect">
            <a:avLst/>
          </a:prstGeom>
        </p:spPr>
      </p:pic>
      <p:grpSp>
        <p:nvGrpSpPr>
          <p:cNvPr id="4" name="Group 3">
            <a:extLst>
              <a:ext uri="{FF2B5EF4-FFF2-40B4-BE49-F238E27FC236}">
                <a16:creationId xmlns:a16="http://schemas.microsoft.com/office/drawing/2014/main" id="{A5EEA44F-52CA-E44F-B7FD-09B41569BBD3}"/>
              </a:ext>
            </a:extLst>
          </p:cNvPr>
          <p:cNvGrpSpPr/>
          <p:nvPr/>
        </p:nvGrpSpPr>
        <p:grpSpPr>
          <a:xfrm>
            <a:off x="9898912" y="5668399"/>
            <a:ext cx="1945532" cy="1192423"/>
            <a:chOff x="8435872" y="4768875"/>
            <a:chExt cx="3408572" cy="2089125"/>
          </a:xfrm>
        </p:grpSpPr>
        <p:pic>
          <p:nvPicPr>
            <p:cNvPr id="6" name="Picture 5">
              <a:extLst>
                <a:ext uri="{FF2B5EF4-FFF2-40B4-BE49-F238E27FC236}">
                  <a16:creationId xmlns:a16="http://schemas.microsoft.com/office/drawing/2014/main" id="{929618D7-03D3-BE4D-A29A-99F82C87CC7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435872" y="4768875"/>
              <a:ext cx="3408572" cy="2089125"/>
            </a:xfrm>
            <a:prstGeom prst="rect">
              <a:avLst/>
            </a:prstGeom>
          </p:spPr>
        </p:pic>
        <p:pic>
          <p:nvPicPr>
            <p:cNvPr id="7" name="Picture 6">
              <a:extLst>
                <a:ext uri="{FF2B5EF4-FFF2-40B4-BE49-F238E27FC236}">
                  <a16:creationId xmlns:a16="http://schemas.microsoft.com/office/drawing/2014/main" id="{D1B517C3-990A-4F4C-AB8F-BF48692E6A65}"/>
                </a:ext>
              </a:extLst>
            </p:cNvPr>
            <p:cNvPicPr>
              <a:picLocks noChangeAspect="1"/>
            </p:cNvPicPr>
            <p:nvPr/>
          </p:nvPicPr>
          <p:blipFill>
            <a:blip r:embed="rId5"/>
            <a:stretch>
              <a:fillRect/>
            </a:stretch>
          </p:blipFill>
          <p:spPr>
            <a:xfrm>
              <a:off x="9423921" y="5518499"/>
              <a:ext cx="1443775" cy="1181271"/>
            </a:xfrm>
            <a:prstGeom prst="rect">
              <a:avLst/>
            </a:prstGeom>
          </p:spPr>
        </p:pic>
      </p:grpSp>
      <p:sp>
        <p:nvSpPr>
          <p:cNvPr id="8" name="TextBox 7">
            <a:extLst>
              <a:ext uri="{FF2B5EF4-FFF2-40B4-BE49-F238E27FC236}">
                <a16:creationId xmlns:a16="http://schemas.microsoft.com/office/drawing/2014/main" id="{1AE24D81-0579-1D41-A923-74A2726DD2F4}"/>
              </a:ext>
            </a:extLst>
          </p:cNvPr>
          <p:cNvSpPr txBox="1"/>
          <p:nvPr/>
        </p:nvSpPr>
        <p:spPr>
          <a:xfrm>
            <a:off x="1040010" y="1443389"/>
            <a:ext cx="10246930" cy="169277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a:ln>
                  <a:noFill/>
                </a:ln>
                <a:solidFill>
                  <a:prstClr val="white"/>
                </a:solidFill>
                <a:effectLst/>
                <a:uLnTx/>
                <a:uFillTx/>
                <a:latin typeface="Calibri" panose="020F0502020204030204"/>
                <a:ea typeface="+mn-ea"/>
                <a:cs typeface="Gobold"/>
                <a:sym typeface="Arial"/>
              </a:rPr>
              <a:t>‘Muslims are filthy scumbags’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Calibri" panose="020F0502020204030204"/>
                <a:ea typeface="+mn-ea"/>
                <a:cs typeface="Gobold"/>
                <a:sym typeface="Arial"/>
              </a:rPr>
              <a:t>Jan 2019</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4000" b="0" i="0" u="none" strike="noStrike" kern="1200" cap="none" spc="0" normalizeH="0" baseline="0" noProof="0">
              <a:ln>
                <a:noFill/>
              </a:ln>
              <a:solidFill>
                <a:prstClr val="white"/>
              </a:solidFill>
              <a:effectLst/>
              <a:uLnTx/>
              <a:uFillTx/>
              <a:latin typeface="Calibri" panose="020F0502020204030204"/>
              <a:ea typeface="+mn-ea"/>
              <a:cs typeface="Gobold"/>
              <a:sym typeface="Arial"/>
            </a:endParaRPr>
          </a:p>
        </p:txBody>
      </p:sp>
      <p:sp>
        <p:nvSpPr>
          <p:cNvPr id="3" name="TextBox 2"/>
          <p:cNvSpPr txBox="1"/>
          <p:nvPr/>
        </p:nvSpPr>
        <p:spPr>
          <a:xfrm>
            <a:off x="1040010" y="4371262"/>
            <a:ext cx="9628632" cy="160043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a:ln>
                  <a:noFill/>
                </a:ln>
                <a:solidFill>
                  <a:prstClr val="white"/>
                </a:solidFill>
                <a:effectLst/>
                <a:uLnTx/>
                <a:uFillTx/>
                <a:latin typeface="Calibri" panose="020F0502020204030204"/>
                <a:ea typeface="+mn-ea"/>
                <a:cs typeface="+mn-cs"/>
              </a:rPr>
              <a:t>‘If you’re a journalist and you think your office or your home is a safe space …. It’s not’</a:t>
            </a:r>
            <a:endParaRPr kumimoji="0" lang="en-GB" sz="4000" b="0" i="0" u="none" strike="noStrike" kern="1200" cap="none" spc="0" normalizeH="0" baseline="0" noProof="0">
              <a:ln>
                <a:noFill/>
              </a:ln>
              <a:solidFill>
                <a:prstClr val="white"/>
              </a:solidFill>
              <a:effectLst/>
              <a:uLnTx/>
              <a:uFillTx/>
              <a:latin typeface="Calibri" panose="020F0502020204030204"/>
              <a:ea typeface="+mn-ea"/>
              <a:cs typeface="Gobold"/>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TextBox 4"/>
          <p:cNvSpPr txBox="1"/>
          <p:nvPr/>
        </p:nvSpPr>
        <p:spPr>
          <a:xfrm>
            <a:off x="1040010" y="3070566"/>
            <a:ext cx="7525512" cy="13542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a:ln>
                  <a:noFill/>
                </a:ln>
                <a:solidFill>
                  <a:prstClr val="white"/>
                </a:solidFill>
                <a:effectLst/>
                <a:uLnTx/>
                <a:uFillTx/>
                <a:latin typeface="Calibri" panose="020F0502020204030204"/>
                <a:ea typeface="+mn-ea"/>
                <a:cs typeface="Gobold"/>
                <a:sym typeface="Arial"/>
              </a:rPr>
              <a:t>‘Make war on </a:t>
            </a:r>
            <a:r>
              <a:rPr kumimoji="0" lang="en-GB" sz="4000" b="0" i="0" u="none" strike="noStrike" kern="1200" cap="none" spc="0" normalizeH="0" baseline="0" noProof="0" err="1">
                <a:ln>
                  <a:noFill/>
                </a:ln>
                <a:solidFill>
                  <a:prstClr val="white"/>
                </a:solidFill>
                <a:effectLst/>
                <a:uLnTx/>
                <a:uFillTx/>
                <a:latin typeface="Calibri" panose="020F0502020204030204"/>
                <a:ea typeface="+mn-ea"/>
                <a:cs typeface="Gobold"/>
                <a:sym typeface="Arial"/>
              </a:rPr>
              <a:t>muslims’</a:t>
            </a:r>
            <a:r>
              <a:rPr kumimoji="0" lang="en-GB" sz="1800" b="0" i="0" u="none" strike="noStrike" kern="1200" cap="none" spc="0" normalizeH="0" baseline="0" noProof="0">
                <a:ln>
                  <a:noFill/>
                </a:ln>
                <a:solidFill>
                  <a:prstClr val="white"/>
                </a:solidFill>
                <a:effectLst/>
                <a:uLnTx/>
                <a:uFillTx/>
                <a:latin typeface="Calibri" panose="020F0502020204030204"/>
                <a:ea typeface="+mn-ea"/>
                <a:cs typeface="Gobold"/>
                <a:sym typeface="Arial"/>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Calibri" panose="020F0502020204030204"/>
                <a:ea typeface="+mn-ea"/>
                <a:cs typeface="Gobold"/>
                <a:sym typeface="Arial"/>
              </a:rPr>
              <a:t>Jan 2019</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5F8E823C-2692-46F2-98ED-54AA9925018F}"/>
              </a:ext>
            </a:extLst>
          </p:cNvPr>
          <p:cNvSpPr txBox="1"/>
          <p:nvPr/>
        </p:nvSpPr>
        <p:spPr>
          <a:xfrm>
            <a:off x="365838" y="346307"/>
            <a:ext cx="1135626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a:ln>
                  <a:noFill/>
                </a:ln>
                <a:solidFill>
                  <a:prstClr val="white"/>
                </a:solidFill>
                <a:effectLst/>
                <a:uLnTx/>
                <a:uFillTx/>
                <a:latin typeface="Calibri" panose="020F0502020204030204"/>
                <a:ea typeface="+mn-ea"/>
                <a:cs typeface="+mn-cs"/>
              </a:rPr>
              <a:t>A Real Life Example: Tommy Robinson</a:t>
            </a:r>
            <a:endParaRPr kumimoji="0" lang="en-US" sz="2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8891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9E7842-5ADC-403F-A35B-350D67B80EC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11225" y="47625"/>
            <a:ext cx="3400425" cy="1876425"/>
          </a:xfrm>
          <a:prstGeom prst="rect">
            <a:avLst/>
          </a:prstGeom>
        </p:spPr>
      </p:pic>
      <p:pic>
        <p:nvPicPr>
          <p:cNvPr id="6" name="Picture 5">
            <a:extLst>
              <a:ext uri="{FF2B5EF4-FFF2-40B4-BE49-F238E27FC236}">
                <a16:creationId xmlns:a16="http://schemas.microsoft.com/office/drawing/2014/main" id="{A55B5E5F-2718-4979-8EE7-50A041157C4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1225" y="2006600"/>
            <a:ext cx="3400425" cy="1876425"/>
          </a:xfrm>
          <a:prstGeom prst="rect">
            <a:avLst/>
          </a:prstGeom>
        </p:spPr>
      </p:pic>
      <p:pic>
        <p:nvPicPr>
          <p:cNvPr id="7" name="Picture 6">
            <a:extLst>
              <a:ext uri="{FF2B5EF4-FFF2-40B4-BE49-F238E27FC236}">
                <a16:creationId xmlns:a16="http://schemas.microsoft.com/office/drawing/2014/main" id="{EA2B40E9-9F30-4B75-98BA-F3FAAE4A242A}"/>
              </a:ext>
            </a:extLst>
          </p:cNvPr>
          <p:cNvPicPr>
            <a:picLocks noChangeAspect="1"/>
          </p:cNvPicPr>
          <p:nvPr/>
        </p:nvPicPr>
        <p:blipFill>
          <a:blip r:embed="rId5"/>
          <a:stretch>
            <a:fillRect/>
          </a:stretch>
        </p:blipFill>
        <p:spPr>
          <a:xfrm>
            <a:off x="911225" y="3967163"/>
            <a:ext cx="5141913" cy="2855913"/>
          </a:xfrm>
          <a:prstGeom prst="rect">
            <a:avLst/>
          </a:prstGeom>
        </p:spPr>
      </p:pic>
      <p:pic>
        <p:nvPicPr>
          <p:cNvPr id="9" name="Picture 8">
            <a:extLst>
              <a:ext uri="{FF2B5EF4-FFF2-40B4-BE49-F238E27FC236}">
                <a16:creationId xmlns:a16="http://schemas.microsoft.com/office/drawing/2014/main" id="{7C2D3E82-D7BD-4B8B-9C99-DB6E6A560D1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394200" y="47625"/>
            <a:ext cx="3400425" cy="1876425"/>
          </a:xfrm>
          <a:prstGeom prst="rect">
            <a:avLst/>
          </a:prstGeom>
        </p:spPr>
      </p:pic>
      <p:pic>
        <p:nvPicPr>
          <p:cNvPr id="10" name="Picture 9">
            <a:extLst>
              <a:ext uri="{FF2B5EF4-FFF2-40B4-BE49-F238E27FC236}">
                <a16:creationId xmlns:a16="http://schemas.microsoft.com/office/drawing/2014/main" id="{7178DED3-321B-4703-AA8E-5D7B2738E82C}"/>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394200" y="2006600"/>
            <a:ext cx="3400425" cy="1876425"/>
          </a:xfrm>
          <a:prstGeom prst="rect">
            <a:avLst/>
          </a:prstGeom>
        </p:spPr>
      </p:pic>
      <p:pic>
        <p:nvPicPr>
          <p:cNvPr id="11" name="Picture 10">
            <a:extLst>
              <a:ext uri="{FF2B5EF4-FFF2-40B4-BE49-F238E27FC236}">
                <a16:creationId xmlns:a16="http://schemas.microsoft.com/office/drawing/2014/main" id="{158BAEF1-CB0C-4408-97C5-01147BAA130F}"/>
              </a:ext>
            </a:extLst>
          </p:cNvPr>
          <p:cNvPicPr>
            <a:picLocks noChangeAspect="1"/>
          </p:cNvPicPr>
          <p:nvPr/>
        </p:nvPicPr>
        <p:blipFill>
          <a:blip r:embed="rId8"/>
          <a:stretch>
            <a:fillRect/>
          </a:stretch>
        </p:blipFill>
        <p:spPr>
          <a:xfrm>
            <a:off x="6135688" y="3967163"/>
            <a:ext cx="5141913" cy="2855913"/>
          </a:xfrm>
          <a:prstGeom prst="rect">
            <a:avLst/>
          </a:prstGeom>
        </p:spPr>
      </p:pic>
      <p:pic>
        <p:nvPicPr>
          <p:cNvPr id="14" name="Picture 13">
            <a:extLst>
              <a:ext uri="{FF2B5EF4-FFF2-40B4-BE49-F238E27FC236}">
                <a16:creationId xmlns:a16="http://schemas.microsoft.com/office/drawing/2014/main" id="{7CE3BC19-061A-480A-95C5-D101605E1901}"/>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878763" y="47625"/>
            <a:ext cx="3400425" cy="1876425"/>
          </a:xfrm>
          <a:prstGeom prst="rect">
            <a:avLst/>
          </a:prstGeom>
        </p:spPr>
      </p:pic>
      <p:pic>
        <p:nvPicPr>
          <p:cNvPr id="32" name="Picture 31">
            <a:extLst>
              <a:ext uri="{FF2B5EF4-FFF2-40B4-BE49-F238E27FC236}">
                <a16:creationId xmlns:a16="http://schemas.microsoft.com/office/drawing/2014/main" id="{4B89B17A-136E-417B-B785-6BB3FA426F58}"/>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7878763" y="2006600"/>
            <a:ext cx="3400425" cy="1876425"/>
          </a:xfrm>
          <a:prstGeom prst="rect">
            <a:avLst/>
          </a:prstGeom>
        </p:spPr>
      </p:pic>
      <p:grpSp>
        <p:nvGrpSpPr>
          <p:cNvPr id="36" name="Group 35">
            <a:extLst>
              <a:ext uri="{FF2B5EF4-FFF2-40B4-BE49-F238E27FC236}">
                <a16:creationId xmlns:a16="http://schemas.microsoft.com/office/drawing/2014/main" id="{A84ABDBF-8280-4F79-BB93-3D6EEE5428AE}"/>
              </a:ext>
            </a:extLst>
          </p:cNvPr>
          <p:cNvGrpSpPr/>
          <p:nvPr/>
        </p:nvGrpSpPr>
        <p:grpSpPr>
          <a:xfrm>
            <a:off x="9898912" y="5668399"/>
            <a:ext cx="1945532" cy="1192423"/>
            <a:chOff x="8435872" y="4768875"/>
            <a:chExt cx="3408572" cy="2089125"/>
          </a:xfrm>
        </p:grpSpPr>
        <p:pic>
          <p:nvPicPr>
            <p:cNvPr id="38" name="Picture 37">
              <a:extLst>
                <a:ext uri="{FF2B5EF4-FFF2-40B4-BE49-F238E27FC236}">
                  <a16:creationId xmlns:a16="http://schemas.microsoft.com/office/drawing/2014/main" id="{75616D77-5FD2-4146-9A98-1C52F7177268}"/>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8435872" y="4768875"/>
              <a:ext cx="3408572" cy="2089125"/>
            </a:xfrm>
            <a:prstGeom prst="rect">
              <a:avLst/>
            </a:prstGeom>
          </p:spPr>
        </p:pic>
        <p:pic>
          <p:nvPicPr>
            <p:cNvPr id="41" name="Picture 40">
              <a:extLst>
                <a:ext uri="{FF2B5EF4-FFF2-40B4-BE49-F238E27FC236}">
                  <a16:creationId xmlns:a16="http://schemas.microsoft.com/office/drawing/2014/main" id="{3E581D8C-E9E3-4BC2-93EC-04E0398EA73F}"/>
                </a:ext>
              </a:extLst>
            </p:cNvPr>
            <p:cNvPicPr>
              <a:picLocks noChangeAspect="1"/>
            </p:cNvPicPr>
            <p:nvPr/>
          </p:nvPicPr>
          <p:blipFill>
            <a:blip r:embed="rId12"/>
            <a:stretch>
              <a:fillRect/>
            </a:stretch>
          </p:blipFill>
          <p:spPr>
            <a:xfrm>
              <a:off x="9423921" y="5518499"/>
              <a:ext cx="1443775" cy="1181271"/>
            </a:xfrm>
            <a:prstGeom prst="rect">
              <a:avLst/>
            </a:prstGeom>
          </p:spPr>
        </p:pic>
      </p:grpSp>
      <p:pic>
        <p:nvPicPr>
          <p:cNvPr id="42" name="Picture 41">
            <a:extLst>
              <a:ext uri="{FF2B5EF4-FFF2-40B4-BE49-F238E27FC236}">
                <a16:creationId xmlns:a16="http://schemas.microsoft.com/office/drawing/2014/main" id="{17A638E9-17E4-455B-A2E0-DF8CA3A8C8A8}"/>
              </a:ext>
            </a:extLst>
          </p:cNvPr>
          <p:cNvPicPr>
            <a:picLocks noChangeAspect="1"/>
          </p:cNvPicPr>
          <p:nvPr/>
        </p:nvPicPr>
        <p:blipFill>
          <a:blip r:embed="rId13"/>
          <a:stretch>
            <a:fillRect/>
          </a:stretch>
        </p:blipFill>
        <p:spPr>
          <a:xfrm>
            <a:off x="-13942" y="2781510"/>
            <a:ext cx="5949532" cy="1142484"/>
          </a:xfrm>
          <a:prstGeom prst="rect">
            <a:avLst/>
          </a:prstGeom>
        </p:spPr>
      </p:pic>
      <p:sp>
        <p:nvSpPr>
          <p:cNvPr id="43" name="TextBox 42">
            <a:extLst>
              <a:ext uri="{FF2B5EF4-FFF2-40B4-BE49-F238E27FC236}">
                <a16:creationId xmlns:a16="http://schemas.microsoft.com/office/drawing/2014/main" id="{6D64A72C-9BB0-4A48-B639-53AC750C7A97}"/>
              </a:ext>
            </a:extLst>
          </p:cNvPr>
          <p:cNvSpPr txBox="1"/>
          <p:nvPr/>
        </p:nvSpPr>
        <p:spPr>
          <a:xfrm>
            <a:off x="65568" y="2869894"/>
            <a:ext cx="585977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prstClr val="white"/>
                </a:solidFill>
                <a:effectLst/>
                <a:uLnTx/>
                <a:uFillTx/>
                <a:latin typeface="Calibri" panose="020F0502020204030204"/>
                <a:ea typeface="+mn-ea"/>
                <a:cs typeface="+mn-cs"/>
              </a:rPr>
              <a:t>Dozens of Brands Were Accidentally Advertising on the </a:t>
            </a:r>
            <a:r>
              <a:rPr kumimoji="0" lang="en-GB" sz="2800" b="1" i="0" u="none" strike="noStrike" kern="1200" cap="none" spc="0" normalizeH="0" baseline="0" noProof="0" err="1">
                <a:ln>
                  <a:noFill/>
                </a:ln>
                <a:solidFill>
                  <a:prstClr val="white"/>
                </a:solidFill>
                <a:effectLst/>
                <a:uLnTx/>
                <a:uFillTx/>
                <a:latin typeface="Calibri" panose="020F0502020204030204"/>
                <a:ea typeface="+mn-ea"/>
                <a:cs typeface="+mn-cs"/>
              </a:rPr>
              <a:t>TR.news</a:t>
            </a:r>
            <a:r>
              <a:rPr kumimoji="0" lang="en-GB" sz="2800" b="1" i="0" u="none" strike="noStrike" kern="1200" cap="none" spc="0" normalizeH="0" baseline="0" noProof="0">
                <a:ln>
                  <a:noFill/>
                </a:ln>
                <a:solidFill>
                  <a:prstClr val="white"/>
                </a:solidFill>
                <a:effectLst/>
                <a:uLnTx/>
                <a:uFillTx/>
                <a:latin typeface="Calibri" panose="020F0502020204030204"/>
                <a:ea typeface="+mn-ea"/>
                <a:cs typeface="+mn-cs"/>
              </a:rPr>
              <a:t> Website</a:t>
            </a:r>
          </a:p>
        </p:txBody>
      </p:sp>
    </p:spTree>
    <p:extLst>
      <p:ext uri="{BB962C8B-B14F-4D97-AF65-F5344CB8AC3E}">
        <p14:creationId xmlns:p14="http://schemas.microsoft.com/office/powerpoint/2010/main" val="3401676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9A63228-9981-8845-853D-AFEED4A64BE1}"/>
              </a:ext>
            </a:extLst>
          </p:cNvPr>
          <p:cNvPicPr>
            <a:picLocks noChangeAspect="1"/>
          </p:cNvPicPr>
          <p:nvPr/>
        </p:nvPicPr>
        <p:blipFill>
          <a:blip r:embed="rId3"/>
          <a:stretch>
            <a:fillRect/>
          </a:stretch>
        </p:blipFill>
        <p:spPr>
          <a:xfrm>
            <a:off x="-1033" y="-5644"/>
            <a:ext cx="12192000" cy="6863644"/>
          </a:xfrm>
          <a:prstGeom prst="rect">
            <a:avLst/>
          </a:prstGeom>
        </p:spPr>
      </p:pic>
      <p:sp>
        <p:nvSpPr>
          <p:cNvPr id="8" name="TextBox 7">
            <a:extLst>
              <a:ext uri="{FF2B5EF4-FFF2-40B4-BE49-F238E27FC236}">
                <a16:creationId xmlns:a16="http://schemas.microsoft.com/office/drawing/2014/main" id="{1AE24D81-0579-1D41-A923-74A2726DD2F4}"/>
              </a:ext>
            </a:extLst>
          </p:cNvPr>
          <p:cNvSpPr txBox="1"/>
          <p:nvPr/>
        </p:nvSpPr>
        <p:spPr>
          <a:xfrm>
            <a:off x="972535" y="162898"/>
            <a:ext cx="10246930"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a:ln>
                <a:noFill/>
              </a:ln>
              <a:solidFill>
                <a:prstClr val="white"/>
              </a:solidFill>
              <a:effectLst/>
              <a:uLnTx/>
              <a:uFillTx/>
              <a:latin typeface="Cera" panose="00000500000000000000" pitchFamily="50" charset="0"/>
              <a:ea typeface="+mn-ea"/>
              <a:cs typeface="+mn-cs"/>
              <a:sym typeface="Arial"/>
            </a:endParaRPr>
          </a:p>
        </p:txBody>
      </p:sp>
      <p:sp>
        <p:nvSpPr>
          <p:cNvPr id="5" name="Rectangle 4"/>
          <p:cNvSpPr/>
          <p:nvPr/>
        </p:nvSpPr>
        <p:spPr>
          <a:xfrm>
            <a:off x="632936" y="557994"/>
            <a:ext cx="10924064"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prstClr val="white"/>
                </a:solidFill>
                <a:effectLst/>
                <a:uLnTx/>
                <a:uFillTx/>
                <a:latin typeface="Calibri"/>
                <a:ea typeface="+mn-ea"/>
                <a:cs typeface="Gobold"/>
              </a:rPr>
              <a:t>CAN Has 6 Focus Manifesto Areas</a:t>
            </a:r>
          </a:p>
        </p:txBody>
      </p:sp>
      <p:grpSp>
        <p:nvGrpSpPr>
          <p:cNvPr id="6" name="Group 5"/>
          <p:cNvGrpSpPr/>
          <p:nvPr/>
        </p:nvGrpSpPr>
        <p:grpSpPr>
          <a:xfrm>
            <a:off x="9053829" y="1666598"/>
            <a:ext cx="1790427" cy="2136238"/>
            <a:chOff x="9053829" y="1643733"/>
            <a:chExt cx="1790427" cy="2136238"/>
          </a:xfrm>
        </p:grpSpPr>
        <p:pic>
          <p:nvPicPr>
            <p:cNvPr id="14" name="Picture 13">
              <a:extLst>
                <a:ext uri="{FF2B5EF4-FFF2-40B4-BE49-F238E27FC236}">
                  <a16:creationId xmlns:a16="http://schemas.microsoft.com/office/drawing/2014/main" id="{E4A3DDF2-9B12-470E-AB0B-456877D893A5}"/>
                </a:ext>
              </a:extLst>
            </p:cNvPr>
            <p:cNvPicPr>
              <a:picLocks noChangeAspect="1"/>
            </p:cNvPicPr>
            <p:nvPr/>
          </p:nvPicPr>
          <p:blipFill>
            <a:blip r:embed="rId4"/>
            <a:stretch>
              <a:fillRect/>
            </a:stretch>
          </p:blipFill>
          <p:spPr>
            <a:xfrm>
              <a:off x="9153637" y="1643733"/>
              <a:ext cx="1590810" cy="1590810"/>
            </a:xfrm>
            <a:prstGeom prst="rect">
              <a:avLst/>
            </a:prstGeom>
          </p:spPr>
        </p:pic>
        <p:sp>
          <p:nvSpPr>
            <p:cNvPr id="15" name="TextBox 14">
              <a:extLst>
                <a:ext uri="{FF2B5EF4-FFF2-40B4-BE49-F238E27FC236}">
                  <a16:creationId xmlns:a16="http://schemas.microsoft.com/office/drawing/2014/main" id="{A70C11BF-99E2-40A9-909B-2F7B59C42EAF}"/>
                </a:ext>
              </a:extLst>
            </p:cNvPr>
            <p:cNvSpPr txBox="1"/>
            <p:nvPr/>
          </p:nvSpPr>
          <p:spPr>
            <a:xfrm>
              <a:off x="9053829" y="3318306"/>
              <a:ext cx="1790427"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Calibri"/>
                  <a:ea typeface="+mn-ea"/>
                  <a:cs typeface="+mn-cs"/>
                </a:rPr>
                <a:t>ANTI-FRAUD</a:t>
              </a:r>
            </a:p>
          </p:txBody>
        </p:sp>
      </p:grpSp>
      <p:grpSp>
        <p:nvGrpSpPr>
          <p:cNvPr id="9" name="Group 8"/>
          <p:cNvGrpSpPr/>
          <p:nvPr/>
        </p:nvGrpSpPr>
        <p:grpSpPr>
          <a:xfrm>
            <a:off x="4626582" y="4244660"/>
            <a:ext cx="3260829" cy="2245779"/>
            <a:chOff x="4626582" y="4244660"/>
            <a:chExt cx="3260829" cy="2245779"/>
          </a:xfrm>
        </p:grpSpPr>
        <p:pic>
          <p:nvPicPr>
            <p:cNvPr id="17" name="Picture 16">
              <a:extLst>
                <a:ext uri="{FF2B5EF4-FFF2-40B4-BE49-F238E27FC236}">
                  <a16:creationId xmlns:a16="http://schemas.microsoft.com/office/drawing/2014/main" id="{2BD52C0D-0F65-4254-B764-7EAE5186039F}"/>
                </a:ext>
              </a:extLst>
            </p:cNvPr>
            <p:cNvPicPr>
              <a:picLocks noChangeAspect="1"/>
            </p:cNvPicPr>
            <p:nvPr/>
          </p:nvPicPr>
          <p:blipFill>
            <a:blip r:embed="rId5"/>
            <a:stretch>
              <a:fillRect/>
            </a:stretch>
          </p:blipFill>
          <p:spPr>
            <a:xfrm>
              <a:off x="5347870" y="4244660"/>
              <a:ext cx="1590810" cy="1590810"/>
            </a:xfrm>
            <a:prstGeom prst="rect">
              <a:avLst/>
            </a:prstGeom>
          </p:spPr>
        </p:pic>
        <p:sp>
          <p:nvSpPr>
            <p:cNvPr id="22" name="Rectangle 21">
              <a:extLst>
                <a:ext uri="{FF2B5EF4-FFF2-40B4-BE49-F238E27FC236}">
                  <a16:creationId xmlns:a16="http://schemas.microsoft.com/office/drawing/2014/main" id="{D22765EB-2328-42E0-92A2-47130AE3E2FA}"/>
                </a:ext>
              </a:extLst>
            </p:cNvPr>
            <p:cNvSpPr/>
            <p:nvPr/>
          </p:nvSpPr>
          <p:spPr>
            <a:xfrm>
              <a:off x="4626582" y="6028774"/>
              <a:ext cx="3260829"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Calibri"/>
                  <a:ea typeface="+mn-ea"/>
                  <a:cs typeface="+mn-cs"/>
                </a:rPr>
                <a:t>CHILDREN’S WELLBEING</a:t>
              </a:r>
            </a:p>
          </p:txBody>
        </p:sp>
      </p:grpSp>
      <p:grpSp>
        <p:nvGrpSpPr>
          <p:cNvPr id="10" name="Group 9"/>
          <p:cNvGrpSpPr/>
          <p:nvPr/>
        </p:nvGrpSpPr>
        <p:grpSpPr>
          <a:xfrm>
            <a:off x="8398041" y="4328051"/>
            <a:ext cx="2894062" cy="2143135"/>
            <a:chOff x="8398041" y="4328051"/>
            <a:chExt cx="2894062" cy="2143135"/>
          </a:xfrm>
        </p:grpSpPr>
        <p:pic>
          <p:nvPicPr>
            <p:cNvPr id="19" name="Picture 18">
              <a:extLst>
                <a:ext uri="{FF2B5EF4-FFF2-40B4-BE49-F238E27FC236}">
                  <a16:creationId xmlns:a16="http://schemas.microsoft.com/office/drawing/2014/main" id="{DCC40FCD-A3D9-4F10-8908-4EAC1565318A}"/>
                </a:ext>
              </a:extLst>
            </p:cNvPr>
            <p:cNvPicPr>
              <a:picLocks noChangeAspect="1"/>
            </p:cNvPicPr>
            <p:nvPr/>
          </p:nvPicPr>
          <p:blipFill>
            <a:blip r:embed="rId6"/>
            <a:stretch>
              <a:fillRect/>
            </a:stretch>
          </p:blipFill>
          <p:spPr>
            <a:xfrm>
              <a:off x="9133059" y="4328051"/>
              <a:ext cx="1424027" cy="1424027"/>
            </a:xfrm>
            <a:prstGeom prst="rect">
              <a:avLst/>
            </a:prstGeom>
          </p:spPr>
        </p:pic>
        <p:sp>
          <p:nvSpPr>
            <p:cNvPr id="23" name="Rectangle 22">
              <a:extLst>
                <a:ext uri="{FF2B5EF4-FFF2-40B4-BE49-F238E27FC236}">
                  <a16:creationId xmlns:a16="http://schemas.microsoft.com/office/drawing/2014/main" id="{EB632867-477B-4E73-81D8-F5D39CAAD7F5}"/>
                </a:ext>
              </a:extLst>
            </p:cNvPr>
            <p:cNvSpPr/>
            <p:nvPr/>
          </p:nvSpPr>
          <p:spPr>
            <a:xfrm>
              <a:off x="8398041" y="6009521"/>
              <a:ext cx="2894062" cy="46166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Calibri"/>
                  <a:ea typeface="+mn-ea"/>
                  <a:cs typeface="+mn-cs"/>
                </a:rPr>
                <a:t>INFORMED CONSENT</a:t>
              </a:r>
            </a:p>
          </p:txBody>
        </p:sp>
      </p:grpSp>
      <p:grpSp>
        <p:nvGrpSpPr>
          <p:cNvPr id="3" name="Group 2"/>
          <p:cNvGrpSpPr/>
          <p:nvPr/>
        </p:nvGrpSpPr>
        <p:grpSpPr>
          <a:xfrm>
            <a:off x="1323900" y="1797330"/>
            <a:ext cx="1658146" cy="1936475"/>
            <a:chOff x="1323900" y="1797330"/>
            <a:chExt cx="1658146" cy="1936475"/>
          </a:xfrm>
          <a:noFill/>
        </p:grpSpPr>
        <p:pic>
          <p:nvPicPr>
            <p:cNvPr id="25" name="Picture 24">
              <a:extLst>
                <a:ext uri="{FF2B5EF4-FFF2-40B4-BE49-F238E27FC236}">
                  <a16:creationId xmlns:a16="http://schemas.microsoft.com/office/drawing/2014/main" id="{7390255A-EABD-4CFC-92F7-9DE517D01BFF}"/>
                </a:ext>
              </a:extLst>
            </p:cNvPr>
            <p:cNvPicPr>
              <a:picLocks noChangeAspect="1"/>
            </p:cNvPicPr>
            <p:nvPr/>
          </p:nvPicPr>
          <p:blipFill>
            <a:blip r:embed="rId7"/>
            <a:stretch>
              <a:fillRect/>
            </a:stretch>
          </p:blipFill>
          <p:spPr>
            <a:xfrm>
              <a:off x="1479787" y="1797330"/>
              <a:ext cx="1219478" cy="1219478"/>
            </a:xfrm>
            <a:prstGeom prst="rect">
              <a:avLst/>
            </a:prstGeom>
            <a:grpFill/>
            <a:effectLst>
              <a:glow>
                <a:schemeClr val="bg1">
                  <a:alpha val="40000"/>
                </a:schemeClr>
              </a:glow>
            </a:effectLst>
          </p:spPr>
        </p:pic>
        <p:sp>
          <p:nvSpPr>
            <p:cNvPr id="26" name="TextBox 25">
              <a:extLst>
                <a:ext uri="{FF2B5EF4-FFF2-40B4-BE49-F238E27FC236}">
                  <a16:creationId xmlns:a16="http://schemas.microsoft.com/office/drawing/2014/main" id="{322C13CE-D78F-4D06-8B1F-C02185F4EB38}"/>
                </a:ext>
              </a:extLst>
            </p:cNvPr>
            <p:cNvSpPr txBox="1"/>
            <p:nvPr/>
          </p:nvSpPr>
          <p:spPr>
            <a:xfrm>
              <a:off x="1323900" y="3272140"/>
              <a:ext cx="1658146" cy="461665"/>
            </a:xfrm>
            <a:prstGeom prst="rect">
              <a:avLst/>
            </a:prstGeom>
            <a:grp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Calibri"/>
                  <a:ea typeface="+mn-ea"/>
                  <a:cs typeface="+mn-cs"/>
                </a:rPr>
                <a:t>FAKE NEWS</a:t>
              </a:r>
            </a:p>
          </p:txBody>
        </p:sp>
      </p:grpSp>
      <p:grpSp>
        <p:nvGrpSpPr>
          <p:cNvPr id="4" name="Group 3"/>
          <p:cNvGrpSpPr/>
          <p:nvPr/>
        </p:nvGrpSpPr>
        <p:grpSpPr>
          <a:xfrm>
            <a:off x="5122202" y="1411805"/>
            <a:ext cx="1945531" cy="2368166"/>
            <a:chOff x="5122202" y="1411805"/>
            <a:chExt cx="1945531" cy="2368166"/>
          </a:xfrm>
        </p:grpSpPr>
        <p:pic>
          <p:nvPicPr>
            <p:cNvPr id="28" name="Picture 27">
              <a:extLst>
                <a:ext uri="{FF2B5EF4-FFF2-40B4-BE49-F238E27FC236}">
                  <a16:creationId xmlns:a16="http://schemas.microsoft.com/office/drawing/2014/main" id="{B686CDA7-F256-49ED-849E-A0BD81AF5472}"/>
                </a:ext>
              </a:extLst>
            </p:cNvPr>
            <p:cNvPicPr>
              <a:picLocks noChangeAspect="1"/>
            </p:cNvPicPr>
            <p:nvPr/>
          </p:nvPicPr>
          <p:blipFill>
            <a:blip r:embed="rId8"/>
            <a:stretch>
              <a:fillRect/>
            </a:stretch>
          </p:blipFill>
          <p:spPr>
            <a:xfrm>
              <a:off x="5122202" y="1411805"/>
              <a:ext cx="1945531" cy="1945531"/>
            </a:xfrm>
            <a:prstGeom prst="rect">
              <a:avLst/>
            </a:prstGeom>
          </p:spPr>
        </p:pic>
        <p:sp>
          <p:nvSpPr>
            <p:cNvPr id="29" name="TextBox 28">
              <a:extLst>
                <a:ext uri="{FF2B5EF4-FFF2-40B4-BE49-F238E27FC236}">
                  <a16:creationId xmlns:a16="http://schemas.microsoft.com/office/drawing/2014/main" id="{2EF383DC-C071-40BE-BA31-B73E86BB8B10}"/>
                </a:ext>
              </a:extLst>
            </p:cNvPr>
            <p:cNvSpPr txBox="1"/>
            <p:nvPr/>
          </p:nvSpPr>
          <p:spPr>
            <a:xfrm>
              <a:off x="5122202" y="3318306"/>
              <a:ext cx="194553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Calibri"/>
                  <a:ea typeface="+mn-ea"/>
                  <a:cs typeface="+mn-cs"/>
                </a:rPr>
                <a:t>HATE SPEECH</a:t>
              </a:r>
            </a:p>
          </p:txBody>
        </p:sp>
      </p:grpSp>
      <p:grpSp>
        <p:nvGrpSpPr>
          <p:cNvPr id="7" name="Group 6"/>
          <p:cNvGrpSpPr/>
          <p:nvPr/>
        </p:nvGrpSpPr>
        <p:grpSpPr>
          <a:xfrm>
            <a:off x="583151" y="4227848"/>
            <a:ext cx="3012750" cy="2474170"/>
            <a:chOff x="583151" y="4227848"/>
            <a:chExt cx="3012750" cy="2474170"/>
          </a:xfrm>
        </p:grpSpPr>
        <p:pic>
          <p:nvPicPr>
            <p:cNvPr id="21" name="Picture 20">
              <a:extLst>
                <a:ext uri="{FF2B5EF4-FFF2-40B4-BE49-F238E27FC236}">
                  <a16:creationId xmlns:a16="http://schemas.microsoft.com/office/drawing/2014/main" id="{5314AEF8-0E85-4815-AC5F-4F841A95862F}"/>
                </a:ext>
              </a:extLst>
            </p:cNvPr>
            <p:cNvPicPr>
              <a:picLocks noChangeAspect="1"/>
            </p:cNvPicPr>
            <p:nvPr/>
          </p:nvPicPr>
          <p:blipFill>
            <a:blip r:embed="rId9"/>
            <a:stretch>
              <a:fillRect/>
            </a:stretch>
          </p:blipFill>
          <p:spPr>
            <a:xfrm>
              <a:off x="1323900" y="4227848"/>
              <a:ext cx="1582505" cy="1582505"/>
            </a:xfrm>
            <a:prstGeom prst="rect">
              <a:avLst/>
            </a:prstGeom>
          </p:spPr>
        </p:pic>
        <p:sp>
          <p:nvSpPr>
            <p:cNvPr id="30" name="Rectangle 29">
              <a:extLst>
                <a:ext uri="{FF2B5EF4-FFF2-40B4-BE49-F238E27FC236}">
                  <a16:creationId xmlns:a16="http://schemas.microsoft.com/office/drawing/2014/main" id="{B4A1DBDA-B1AE-4CA0-9D0A-DAD2E9E93BA6}"/>
                </a:ext>
              </a:extLst>
            </p:cNvPr>
            <p:cNvSpPr/>
            <p:nvPr/>
          </p:nvSpPr>
          <p:spPr>
            <a:xfrm>
              <a:off x="583151" y="5871021"/>
              <a:ext cx="3012750" cy="83099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Calibri"/>
                  <a:ea typeface="+mn-ea"/>
                  <a:cs typeface="+mn-cs"/>
                </a:rPr>
                <a:t>DIVERSITY, INCLUSION AND EQUALITY</a:t>
              </a:r>
            </a:p>
          </p:txBody>
        </p:sp>
      </p:grpSp>
    </p:spTree>
    <p:extLst>
      <p:ext uri="{BB962C8B-B14F-4D97-AF65-F5344CB8AC3E}">
        <p14:creationId xmlns:p14="http://schemas.microsoft.com/office/powerpoint/2010/main" val="1007625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9A63228-9981-8845-853D-AFEED4A64BE1}"/>
              </a:ext>
            </a:extLst>
          </p:cNvPr>
          <p:cNvPicPr>
            <a:picLocks noChangeAspect="1"/>
          </p:cNvPicPr>
          <p:nvPr/>
        </p:nvPicPr>
        <p:blipFill>
          <a:blip r:embed="rId3"/>
          <a:stretch>
            <a:fillRect/>
          </a:stretch>
        </p:blipFill>
        <p:spPr>
          <a:xfrm>
            <a:off x="0" y="-5644"/>
            <a:ext cx="12192000" cy="6863644"/>
          </a:xfrm>
          <a:prstGeom prst="rect">
            <a:avLst/>
          </a:prstGeom>
        </p:spPr>
      </p:pic>
      <p:pic>
        <p:nvPicPr>
          <p:cNvPr id="11" name="Picture 10">
            <a:extLst>
              <a:ext uri="{FF2B5EF4-FFF2-40B4-BE49-F238E27FC236}">
                <a16:creationId xmlns:a16="http://schemas.microsoft.com/office/drawing/2014/main" id="{F4C37135-38C4-49A0-BF2B-73B848898368}"/>
              </a:ext>
            </a:extLst>
          </p:cNvPr>
          <p:cNvPicPr>
            <a:picLocks noChangeAspect="1"/>
          </p:cNvPicPr>
          <p:nvPr/>
        </p:nvPicPr>
        <p:blipFill>
          <a:blip r:embed="rId4"/>
          <a:stretch>
            <a:fillRect/>
          </a:stretch>
        </p:blipFill>
        <p:spPr>
          <a:xfrm rot="1486065" flipH="1">
            <a:off x="5785699" y="-213188"/>
            <a:ext cx="5073848" cy="10128181"/>
          </a:xfrm>
          <a:prstGeom prst="rect">
            <a:avLst/>
          </a:prstGeom>
        </p:spPr>
      </p:pic>
      <p:grpSp>
        <p:nvGrpSpPr>
          <p:cNvPr id="4" name="Group 3">
            <a:extLst>
              <a:ext uri="{FF2B5EF4-FFF2-40B4-BE49-F238E27FC236}">
                <a16:creationId xmlns:a16="http://schemas.microsoft.com/office/drawing/2014/main" id="{A5EEA44F-52CA-E44F-B7FD-09B41569BBD3}"/>
              </a:ext>
            </a:extLst>
          </p:cNvPr>
          <p:cNvGrpSpPr/>
          <p:nvPr/>
        </p:nvGrpSpPr>
        <p:grpSpPr>
          <a:xfrm>
            <a:off x="9898912" y="5668399"/>
            <a:ext cx="1945532" cy="1192423"/>
            <a:chOff x="8435872" y="4768875"/>
            <a:chExt cx="3408572" cy="2089125"/>
          </a:xfrm>
        </p:grpSpPr>
        <p:pic>
          <p:nvPicPr>
            <p:cNvPr id="6" name="Picture 5">
              <a:extLst>
                <a:ext uri="{FF2B5EF4-FFF2-40B4-BE49-F238E27FC236}">
                  <a16:creationId xmlns:a16="http://schemas.microsoft.com/office/drawing/2014/main" id="{929618D7-03D3-BE4D-A29A-99F82C87CC7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35872" y="4768875"/>
              <a:ext cx="3408572" cy="2089125"/>
            </a:xfrm>
            <a:prstGeom prst="rect">
              <a:avLst/>
            </a:prstGeom>
          </p:spPr>
        </p:pic>
        <p:pic>
          <p:nvPicPr>
            <p:cNvPr id="7" name="Picture 6">
              <a:extLst>
                <a:ext uri="{FF2B5EF4-FFF2-40B4-BE49-F238E27FC236}">
                  <a16:creationId xmlns:a16="http://schemas.microsoft.com/office/drawing/2014/main" id="{D1B517C3-990A-4F4C-AB8F-BF48692E6A65}"/>
                </a:ext>
              </a:extLst>
            </p:cNvPr>
            <p:cNvPicPr>
              <a:picLocks noChangeAspect="1"/>
            </p:cNvPicPr>
            <p:nvPr/>
          </p:nvPicPr>
          <p:blipFill>
            <a:blip r:embed="rId6"/>
            <a:stretch>
              <a:fillRect/>
            </a:stretch>
          </p:blipFill>
          <p:spPr>
            <a:xfrm>
              <a:off x="9423921" y="5518499"/>
              <a:ext cx="1443775" cy="1181271"/>
            </a:xfrm>
            <a:prstGeom prst="rect">
              <a:avLst/>
            </a:prstGeom>
          </p:spPr>
        </p:pic>
      </p:grpSp>
      <p:sp>
        <p:nvSpPr>
          <p:cNvPr id="14" name="TextBox 13">
            <a:extLst>
              <a:ext uri="{FF2B5EF4-FFF2-40B4-BE49-F238E27FC236}">
                <a16:creationId xmlns:a16="http://schemas.microsoft.com/office/drawing/2014/main" id="{BF0ECB1C-96C1-4879-AF70-26B8F3CCAD68}"/>
              </a:ext>
            </a:extLst>
          </p:cNvPr>
          <p:cNvSpPr txBox="1"/>
          <p:nvPr/>
        </p:nvSpPr>
        <p:spPr>
          <a:xfrm>
            <a:off x="1759541" y="5466557"/>
            <a:ext cx="4432367"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prstClr val="white"/>
                </a:solidFill>
                <a:effectLst/>
                <a:uLnTx/>
                <a:uFillTx/>
                <a:latin typeface="Calibri" panose="020F0502020204030204"/>
                <a:ea typeface="+mn-ea"/>
                <a:cs typeface="+mn-cs"/>
              </a:rPr>
              <a:t>Brand &amp; Public At Risk</a:t>
            </a:r>
          </a:p>
        </p:txBody>
      </p:sp>
      <p:sp>
        <p:nvSpPr>
          <p:cNvPr id="15" name="TextBox 14">
            <a:extLst>
              <a:ext uri="{FF2B5EF4-FFF2-40B4-BE49-F238E27FC236}">
                <a16:creationId xmlns:a16="http://schemas.microsoft.com/office/drawing/2014/main" id="{EDA2141E-4D98-4213-931F-BA45B3128182}"/>
              </a:ext>
            </a:extLst>
          </p:cNvPr>
          <p:cNvSpPr txBox="1"/>
          <p:nvPr/>
        </p:nvSpPr>
        <p:spPr>
          <a:xfrm>
            <a:off x="3975725" y="4486283"/>
            <a:ext cx="2839367"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prstClr val="white"/>
                </a:solidFill>
                <a:effectLst/>
                <a:uLnTx/>
                <a:uFillTx/>
                <a:latin typeface="Calibri" panose="020F0502020204030204"/>
                <a:ea typeface="+mn-ea"/>
                <a:cs typeface="+mn-cs"/>
              </a:rPr>
              <a:t>Brand ‘Safety’</a:t>
            </a:r>
          </a:p>
        </p:txBody>
      </p:sp>
      <p:sp>
        <p:nvSpPr>
          <p:cNvPr id="16" name="TextBox 15">
            <a:extLst>
              <a:ext uri="{FF2B5EF4-FFF2-40B4-BE49-F238E27FC236}">
                <a16:creationId xmlns:a16="http://schemas.microsoft.com/office/drawing/2014/main" id="{F58B2F5F-2895-4A80-99DE-40D80B453CE8}"/>
              </a:ext>
            </a:extLst>
          </p:cNvPr>
          <p:cNvSpPr txBox="1"/>
          <p:nvPr/>
        </p:nvSpPr>
        <p:spPr>
          <a:xfrm>
            <a:off x="5136684" y="2715505"/>
            <a:ext cx="3356816"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prstClr val="white"/>
                </a:solidFill>
                <a:effectLst/>
                <a:uLnTx/>
                <a:uFillTx/>
                <a:latin typeface="Calibri" panose="020F0502020204030204"/>
                <a:ea typeface="+mn-ea"/>
                <a:cs typeface="+mn-cs"/>
              </a:rPr>
              <a:t>Brand Suitability</a:t>
            </a:r>
          </a:p>
        </p:txBody>
      </p:sp>
      <p:sp>
        <p:nvSpPr>
          <p:cNvPr id="17" name="TextBox 16">
            <a:extLst>
              <a:ext uri="{FF2B5EF4-FFF2-40B4-BE49-F238E27FC236}">
                <a16:creationId xmlns:a16="http://schemas.microsoft.com/office/drawing/2014/main" id="{8EFEAD5F-43E9-4E74-A2DF-A2A1B1D27066}"/>
              </a:ext>
            </a:extLst>
          </p:cNvPr>
          <p:cNvSpPr txBox="1"/>
          <p:nvPr/>
        </p:nvSpPr>
        <p:spPr>
          <a:xfrm>
            <a:off x="4522133" y="3600894"/>
            <a:ext cx="2824299"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prstClr val="white"/>
                </a:solidFill>
                <a:effectLst/>
                <a:uLnTx/>
                <a:uFillTx/>
                <a:latin typeface="Calibri" panose="020F0502020204030204"/>
                <a:ea typeface="+mn-ea"/>
                <a:cs typeface="+mn-cs"/>
              </a:rPr>
              <a:t>Brand Quality</a:t>
            </a:r>
          </a:p>
        </p:txBody>
      </p:sp>
      <p:sp>
        <p:nvSpPr>
          <p:cNvPr id="18" name="TextBox 17">
            <a:extLst>
              <a:ext uri="{FF2B5EF4-FFF2-40B4-BE49-F238E27FC236}">
                <a16:creationId xmlns:a16="http://schemas.microsoft.com/office/drawing/2014/main" id="{51D8C532-1A7F-460B-AE3B-6975D9D7693C}"/>
              </a:ext>
            </a:extLst>
          </p:cNvPr>
          <p:cNvSpPr txBox="1"/>
          <p:nvPr/>
        </p:nvSpPr>
        <p:spPr>
          <a:xfrm>
            <a:off x="4958884" y="1829343"/>
            <a:ext cx="4188454"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prstClr val="white"/>
                </a:solidFill>
                <a:effectLst/>
                <a:uLnTx/>
                <a:uFillTx/>
                <a:latin typeface="Calibri" panose="020F0502020204030204"/>
                <a:ea typeface="+mn-ea"/>
                <a:cs typeface="+mn-cs"/>
              </a:rPr>
              <a:t>Brand Consciousness</a:t>
            </a:r>
          </a:p>
        </p:txBody>
      </p:sp>
      <p:sp>
        <p:nvSpPr>
          <p:cNvPr id="12" name="Rectangle 11">
            <a:extLst>
              <a:ext uri="{FF2B5EF4-FFF2-40B4-BE49-F238E27FC236}">
                <a16:creationId xmlns:a16="http://schemas.microsoft.com/office/drawing/2014/main" id="{9CAA2289-1620-4468-B5EE-778555118861}"/>
              </a:ext>
            </a:extLst>
          </p:cNvPr>
          <p:cNvSpPr/>
          <p:nvPr/>
        </p:nvSpPr>
        <p:spPr>
          <a:xfrm>
            <a:off x="-181452" y="553580"/>
            <a:ext cx="10924064"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prstClr val="white"/>
                </a:solidFill>
                <a:effectLst/>
                <a:uLnTx/>
                <a:uFillTx/>
                <a:latin typeface="Calibri"/>
                <a:ea typeface="+mn-ea"/>
                <a:cs typeface="Gobold"/>
              </a:rPr>
              <a:t>Not An Instant Fix, But A Journey Together</a:t>
            </a:r>
          </a:p>
        </p:txBody>
      </p:sp>
    </p:spTree>
    <p:extLst>
      <p:ext uri="{BB962C8B-B14F-4D97-AF65-F5344CB8AC3E}">
        <p14:creationId xmlns:p14="http://schemas.microsoft.com/office/powerpoint/2010/main" val="3445075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Doing &quot;The Next Right Thing&quot; Is What Got Me Through Early Motherhood">
            <a:extLst>
              <a:ext uri="{FF2B5EF4-FFF2-40B4-BE49-F238E27FC236}">
                <a16:creationId xmlns:a16="http://schemas.microsoft.com/office/drawing/2014/main" id="{0721753B-EBF6-4431-9B95-1A8396577FD5}"/>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88996" y="-325120"/>
            <a:ext cx="12769992" cy="718312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C5AE8B7B-33F1-4853-BEB2-ADF7CDAD7798}"/>
              </a:ext>
            </a:extLst>
          </p:cNvPr>
          <p:cNvPicPr>
            <a:picLocks noChangeAspect="1"/>
          </p:cNvPicPr>
          <p:nvPr/>
        </p:nvPicPr>
        <p:blipFill>
          <a:blip r:embed="rId3"/>
          <a:stretch>
            <a:fillRect/>
          </a:stretch>
        </p:blipFill>
        <p:spPr>
          <a:xfrm>
            <a:off x="3257253" y="5500142"/>
            <a:ext cx="6311714" cy="717550"/>
          </a:xfrm>
          <a:prstGeom prst="rect">
            <a:avLst/>
          </a:prstGeom>
        </p:spPr>
      </p:pic>
      <p:sp>
        <p:nvSpPr>
          <p:cNvPr id="6" name="TextBox 5">
            <a:extLst>
              <a:ext uri="{FF2B5EF4-FFF2-40B4-BE49-F238E27FC236}">
                <a16:creationId xmlns:a16="http://schemas.microsoft.com/office/drawing/2014/main" id="{77A34BC2-DF68-4AB8-A613-B84512D1272E}"/>
              </a:ext>
            </a:extLst>
          </p:cNvPr>
          <p:cNvSpPr txBox="1"/>
          <p:nvPr/>
        </p:nvSpPr>
        <p:spPr>
          <a:xfrm>
            <a:off x="3336763" y="5588526"/>
            <a:ext cx="621649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prstClr val="white"/>
                </a:solidFill>
                <a:effectLst/>
                <a:uLnTx/>
                <a:uFillTx/>
                <a:latin typeface="Calibri" panose="020F0502020204030204"/>
                <a:ea typeface="+mn-ea"/>
                <a:cs typeface="+mn-cs"/>
              </a:rPr>
              <a:t>Do The Next Right Thing</a:t>
            </a:r>
          </a:p>
        </p:txBody>
      </p:sp>
    </p:spTree>
    <p:extLst>
      <p:ext uri="{BB962C8B-B14F-4D97-AF65-F5344CB8AC3E}">
        <p14:creationId xmlns:p14="http://schemas.microsoft.com/office/powerpoint/2010/main" val="18576249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1E4E4CB3-66A8-45C2-9ED8-D86790731EF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12192000" cy="6858001"/>
          </a:xfrm>
          <a:prstGeom prst="rect">
            <a:avLst/>
          </a:prstGeom>
        </p:spPr>
      </p:pic>
      <p:grpSp>
        <p:nvGrpSpPr>
          <p:cNvPr id="4" name="Group 3">
            <a:extLst>
              <a:ext uri="{FF2B5EF4-FFF2-40B4-BE49-F238E27FC236}">
                <a16:creationId xmlns:a16="http://schemas.microsoft.com/office/drawing/2014/main" id="{7A9818A3-3F95-4DB5-BEF2-486AD336B9DF}"/>
              </a:ext>
            </a:extLst>
          </p:cNvPr>
          <p:cNvGrpSpPr/>
          <p:nvPr/>
        </p:nvGrpSpPr>
        <p:grpSpPr>
          <a:xfrm>
            <a:off x="9898912" y="5665577"/>
            <a:ext cx="1945532" cy="1192423"/>
            <a:chOff x="8435872" y="4768875"/>
            <a:chExt cx="3408572" cy="2089125"/>
          </a:xfrm>
        </p:grpSpPr>
        <p:pic>
          <p:nvPicPr>
            <p:cNvPr id="5" name="Picture 4">
              <a:extLst>
                <a:ext uri="{FF2B5EF4-FFF2-40B4-BE49-F238E27FC236}">
                  <a16:creationId xmlns:a16="http://schemas.microsoft.com/office/drawing/2014/main" id="{1AF24FB3-7848-4C98-91DD-23B957CFB0D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435872" y="4768875"/>
              <a:ext cx="3408572" cy="2089125"/>
            </a:xfrm>
            <a:prstGeom prst="rect">
              <a:avLst/>
            </a:prstGeom>
          </p:spPr>
        </p:pic>
        <p:pic>
          <p:nvPicPr>
            <p:cNvPr id="6" name="Picture 5">
              <a:extLst>
                <a:ext uri="{FF2B5EF4-FFF2-40B4-BE49-F238E27FC236}">
                  <a16:creationId xmlns:a16="http://schemas.microsoft.com/office/drawing/2014/main" id="{298FF636-69CC-4E55-B9D1-13FD5FE4905C}"/>
                </a:ext>
              </a:extLst>
            </p:cNvPr>
            <p:cNvPicPr>
              <a:picLocks noChangeAspect="1"/>
            </p:cNvPicPr>
            <p:nvPr/>
          </p:nvPicPr>
          <p:blipFill>
            <a:blip r:embed="rId5"/>
            <a:stretch>
              <a:fillRect/>
            </a:stretch>
          </p:blipFill>
          <p:spPr>
            <a:xfrm>
              <a:off x="9423921" y="5518499"/>
              <a:ext cx="1443775" cy="1181271"/>
            </a:xfrm>
            <a:prstGeom prst="rect">
              <a:avLst/>
            </a:prstGeom>
          </p:spPr>
        </p:pic>
      </p:grpSp>
      <p:pic>
        <p:nvPicPr>
          <p:cNvPr id="12" name="Picture 11">
            <a:extLst>
              <a:ext uri="{FF2B5EF4-FFF2-40B4-BE49-F238E27FC236}">
                <a16:creationId xmlns:a16="http://schemas.microsoft.com/office/drawing/2014/main" id="{D4D47233-E08E-4712-9897-ADF47408F0A6}"/>
              </a:ext>
            </a:extLst>
          </p:cNvPr>
          <p:cNvPicPr>
            <a:picLocks noChangeAspect="1"/>
          </p:cNvPicPr>
          <p:nvPr/>
        </p:nvPicPr>
        <p:blipFill>
          <a:blip r:embed="rId6"/>
          <a:stretch>
            <a:fillRect/>
          </a:stretch>
        </p:blipFill>
        <p:spPr>
          <a:xfrm>
            <a:off x="-619396" y="1484615"/>
            <a:ext cx="9773903" cy="5990457"/>
          </a:xfrm>
          <a:prstGeom prst="rect">
            <a:avLst/>
          </a:prstGeom>
        </p:spPr>
      </p:pic>
      <p:sp>
        <p:nvSpPr>
          <p:cNvPr id="14" name="TextBox 13">
            <a:extLst>
              <a:ext uri="{FF2B5EF4-FFF2-40B4-BE49-F238E27FC236}">
                <a16:creationId xmlns:a16="http://schemas.microsoft.com/office/drawing/2014/main" id="{64ACE782-0FE8-48BC-8CC2-F7FEFDD75207}"/>
              </a:ext>
            </a:extLst>
          </p:cNvPr>
          <p:cNvSpPr txBox="1"/>
          <p:nvPr/>
        </p:nvSpPr>
        <p:spPr>
          <a:xfrm>
            <a:off x="1377966" y="4182622"/>
            <a:ext cx="5483726"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a:ln>
                  <a:noFill/>
                </a:ln>
                <a:solidFill>
                  <a:prstClr val="white"/>
                </a:solidFill>
                <a:effectLst/>
                <a:uLnTx/>
                <a:uFillTx/>
                <a:latin typeface="Calibri" panose="020F0502020204030204"/>
                <a:ea typeface="+mn-ea"/>
                <a:cs typeface="+mn-cs"/>
              </a:rPr>
              <a:t>Responsible Media</a:t>
            </a:r>
          </a:p>
        </p:txBody>
      </p:sp>
      <p:sp>
        <p:nvSpPr>
          <p:cNvPr id="17" name="TextBox 16">
            <a:extLst>
              <a:ext uri="{FF2B5EF4-FFF2-40B4-BE49-F238E27FC236}">
                <a16:creationId xmlns:a16="http://schemas.microsoft.com/office/drawing/2014/main" id="{901F5829-6AB1-4251-8C10-1FD775EB494C}"/>
              </a:ext>
            </a:extLst>
          </p:cNvPr>
          <p:cNvSpPr txBox="1"/>
          <p:nvPr/>
        </p:nvSpPr>
        <p:spPr>
          <a:xfrm>
            <a:off x="1377965" y="4952063"/>
            <a:ext cx="6546835" cy="163121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Unpacking the challenges &amp; opportunities</a:t>
            </a:r>
            <a:b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b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of modern advertising and marketing.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white"/>
                </a:solidFill>
                <a:effectLst/>
                <a:uLnTx/>
                <a:uFillTx/>
                <a:latin typeface="Calibri" panose="020F0502020204030204"/>
                <a:ea typeface="+mn-ea"/>
                <a:cs typeface="+mn-cs"/>
              </a:rPr>
              <a:t>Jerry Daykin, </a:t>
            </a: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Senior Media Director GSK Consumer Healthcare</a:t>
            </a:r>
            <a:b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b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a:t>
            </a:r>
            <a:r>
              <a:rPr kumimoji="0" lang="en-US" sz="1600" b="0" i="0" u="none" strike="noStrike" kern="1200" cap="none" spc="0" normalizeH="0" baseline="0" noProof="0">
                <a:ln>
                  <a:noFill/>
                </a:ln>
                <a:solidFill>
                  <a:prstClr val="white"/>
                </a:solidFill>
                <a:effectLst/>
                <a:uLnTx/>
                <a:uFillTx/>
                <a:latin typeface="Calibri" panose="020F0502020204030204"/>
                <a:ea typeface="+mn-ea"/>
                <a:cs typeface="+mn-cs"/>
              </a:rPr>
              <a:t>Conscious Advertising Network // Global Alliance Responsible Media)</a:t>
            </a:r>
            <a:endParaRPr kumimoji="0" lang="en-US" sz="20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B6361494-6264-4382-88E2-42998424ECA1}"/>
              </a:ext>
            </a:extLst>
          </p:cNvPr>
          <p:cNvSpPr/>
          <p:nvPr/>
        </p:nvSpPr>
        <p:spPr>
          <a:xfrm>
            <a:off x="10871678" y="0"/>
            <a:ext cx="1314784" cy="2462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white"/>
                </a:solidFill>
                <a:effectLst/>
                <a:uLnTx/>
                <a:uFillTx/>
                <a:latin typeface="Calibri" panose="020F0502020204030204"/>
                <a:ea typeface="+mn-ea"/>
                <a:cs typeface="+mn-cs"/>
              </a:rPr>
              <a:t>Flickr </a:t>
            </a:r>
            <a:r>
              <a:rPr kumimoji="0" lang="en-GB" sz="1000" b="0" i="0" u="none" strike="noStrike" kern="1200" cap="none" spc="0" normalizeH="0" baseline="0" noProof="0" err="1">
                <a:ln>
                  <a:noFill/>
                </a:ln>
                <a:solidFill>
                  <a:prstClr val="white"/>
                </a:solidFill>
                <a:effectLst/>
                <a:uLnTx/>
                <a:uFillTx/>
                <a:latin typeface="Calibri" panose="020F0502020204030204"/>
                <a:ea typeface="+mn-ea"/>
                <a:cs typeface="+mn-cs"/>
              </a:rPr>
              <a:t>chanzephotoart</a:t>
            </a:r>
            <a:endParaRPr kumimoji="0" lang="en-GB" sz="10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Picture 10" descr="Logo&#10;&#10;Description automatically generated">
            <a:extLst>
              <a:ext uri="{FF2B5EF4-FFF2-40B4-BE49-F238E27FC236}">
                <a16:creationId xmlns:a16="http://schemas.microsoft.com/office/drawing/2014/main" id="{9ACBCD10-D516-4291-BFB5-E84908F052B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0072794" y="0"/>
            <a:ext cx="1752600" cy="1314450"/>
          </a:xfrm>
          <a:prstGeom prst="rect">
            <a:avLst/>
          </a:prstGeom>
        </p:spPr>
      </p:pic>
    </p:spTree>
    <p:extLst>
      <p:ext uri="{BB962C8B-B14F-4D97-AF65-F5344CB8AC3E}">
        <p14:creationId xmlns:p14="http://schemas.microsoft.com/office/powerpoint/2010/main" val="31983142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1_Sky - Template">
  <a:themeElements>
    <a:clrScheme name="Sky Colours">
      <a:dk1>
        <a:srgbClr val="333333"/>
      </a:dk1>
      <a:lt1>
        <a:srgbClr val="FFFFFF"/>
      </a:lt1>
      <a:dk2>
        <a:srgbClr val="C1001F"/>
      </a:dk2>
      <a:lt2>
        <a:srgbClr val="C10068"/>
      </a:lt2>
      <a:accent1>
        <a:srgbClr val="009CDD"/>
      </a:accent1>
      <a:accent2>
        <a:srgbClr val="3333AD"/>
      </a:accent2>
      <a:accent3>
        <a:srgbClr val="B7C72A"/>
      </a:accent3>
      <a:accent4>
        <a:srgbClr val="006633"/>
      </a:accent4>
      <a:accent5>
        <a:srgbClr val="CC3300"/>
      </a:accent5>
      <a:accent6>
        <a:srgbClr val="EAB90C"/>
      </a:accent6>
      <a:hlink>
        <a:srgbClr val="000000"/>
      </a:hlink>
      <a:folHlink>
        <a:srgbClr val="000000"/>
      </a:folHlink>
    </a:clrScheme>
    <a:fontScheme name="Office">
      <a:majorFont>
        <a:latin typeface="Sky Text Medium"/>
        <a:ea typeface=""/>
        <a:cs typeface=""/>
      </a:majorFont>
      <a:minorFont>
        <a:latin typeface="Sky Tex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Sky Template" id="{EF5E80A7-E0A0-4AC0-8F24-05E1254C525E}" vid="{AD97B92D-F238-48E0-BB4C-6300DD71F1F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A41426FE6854942B2403557A57D4C8E" ma:contentTypeVersion="15" ma:contentTypeDescription="Create a new document." ma:contentTypeScope="" ma:versionID="c2334e68d044fe993cb11779f8f9a8df">
  <xsd:schema xmlns:xsd="http://www.w3.org/2001/XMLSchema" xmlns:xs="http://www.w3.org/2001/XMLSchema" xmlns:p="http://schemas.microsoft.com/office/2006/metadata/properties" xmlns:ns2="95a63e05-cc99-4830-ab51-9b59e76fcc47" xmlns:ns3="387e5e25-792e-416e-b5ea-17f549890c0f" targetNamespace="http://schemas.microsoft.com/office/2006/metadata/properties" ma:root="true" ma:fieldsID="2428796766d4dc2f0dce6bc351696a9d" ns2:_="" ns3:_="">
    <xsd:import namespace="95a63e05-cc99-4830-ab51-9b59e76fcc47"/>
    <xsd:import namespace="387e5e25-792e-416e-b5ea-17f549890c0f"/>
    <xsd:element name="properties">
      <xsd:complexType>
        <xsd:sequence>
          <xsd:element name="documentManagement">
            <xsd:complexType>
              <xsd:all>
                <xsd:element ref="ns2:TaxKeywordTaxHTField" minOccurs="0"/>
                <xsd:element ref="ns2:TaxCatchAll" minOccurs="0"/>
                <xsd:element ref="ns2:SharedWithUsers" minOccurs="0"/>
                <xsd:element ref="ns2:SharingHintHash"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DateTaken" minOccurs="0"/>
                <xsd:element ref="ns3:MediaServiceOCR"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5a63e05-cc99-4830-ab51-9b59e76fcc47" elementFormDefault="qualified">
    <xsd:import namespace="http://schemas.microsoft.com/office/2006/documentManagement/types"/>
    <xsd:import namespace="http://schemas.microsoft.com/office/infopath/2007/PartnerControls"/>
    <xsd:element name="TaxKeywordTaxHTField" ma:index="9" nillable="true" ma:taxonomy="true" ma:internalName="TaxKeywordTaxHTField" ma:taxonomyFieldName="TaxKeyword" ma:displayName="Enterprise Keywords" ma:fieldId="{23f27201-bee3-471e-b2e7-b64fd8b7ca38}" ma:taxonomyMulti="true" ma:sspId="669a95d3-e58b-4f70-ab4d-06c410fb921e" ma:termSetId="00000000-0000-0000-0000-000000000000" ma:anchorId="00000000-0000-0000-0000-000000000000" ma:open="true" ma:isKeyword="true">
      <xsd:complexType>
        <xsd:sequence>
          <xsd:element ref="pc:Terms" minOccurs="0" maxOccurs="1"/>
        </xsd:sequence>
      </xsd:complexType>
    </xsd:element>
    <xsd:element name="TaxCatchAll" ma:index="10" nillable="true" ma:displayName="Taxonomy Catch All Column" ma:description="" ma:hidden="true" ma:list="{a31b71f5-1efe-4a6b-ab6b-efcac651cebe}" ma:internalName="TaxCatchAll" ma:showField="CatchAllData" ma:web="95a63e05-cc99-4830-ab51-9b59e76fcc47">
      <xsd:complexType>
        <xsd:complexContent>
          <xsd:extension base="dms:MultiChoiceLookup">
            <xsd:sequence>
              <xsd:element name="Value" type="dms:Lookup" maxOccurs="unbounded" minOccurs="0" nillable="true"/>
            </xsd:sequence>
          </xsd:extension>
        </xsd:complexContent>
      </xsd:complexType>
    </xsd:element>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12" nillable="true" ma:displayName="Sharing Hint Hash" ma:internalName="SharingHintHash" ma:readOnly="true">
      <xsd:simpleType>
        <xsd:restriction base="dms:Text"/>
      </xsd:simpleType>
    </xsd:element>
    <xsd:element name="SharedWithDetails" ma:index="13"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87e5e25-792e-416e-b5ea-17f549890c0f" elementFormDefault="qualified">
    <xsd:import namespace="http://schemas.microsoft.com/office/2006/documentManagement/types"/>
    <xsd:import namespace="http://schemas.microsoft.com/office/infopath/2007/PartnerControls"/>
    <xsd:element name="MediaServiceMetadata" ma:index="14" nillable="true" ma:displayName="MediaServiceMetadata" ma:description="" ma:hidden="true" ma:internalName="MediaServiceMetadata" ma:readOnly="true">
      <xsd:simpleType>
        <xsd:restriction base="dms:Note"/>
      </xsd:simpleType>
    </xsd:element>
    <xsd:element name="MediaServiceFastMetadata" ma:index="15" nillable="true" ma:displayName="MediaServiceFastMetadata" ma:description="" ma:hidden="true" ma:internalName="MediaServiceFastMetadata" ma:readOnly="true">
      <xsd:simpleType>
        <xsd:restriction base="dms:Note"/>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95a63e05-cc99-4830-ab51-9b59e76fcc47"/>
    <TaxKeywordTaxHTField xmlns="95a63e05-cc99-4830-ab51-9b59e76fcc47">
      <Terms xmlns="http://schemas.microsoft.com/office/infopath/2007/PartnerControls"/>
    </TaxKeywordTaxHTField>
  </documentManagement>
</p:properties>
</file>

<file path=customXml/itemProps1.xml><?xml version="1.0" encoding="utf-8"?>
<ds:datastoreItem xmlns:ds="http://schemas.openxmlformats.org/officeDocument/2006/customXml" ds:itemID="{F20A8E31-F55F-4D25-8A90-5AFB1449AA1E}">
  <ds:schemaRefs>
    <ds:schemaRef ds:uri="387e5e25-792e-416e-b5ea-17f549890c0f"/>
    <ds:schemaRef ds:uri="95a63e05-cc99-4830-ab51-9b59e76fcc4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3E71B71-CE8A-479E-B9C7-AC7300BE70E4}">
  <ds:schemaRefs>
    <ds:schemaRef ds:uri="http://schemas.microsoft.com/sharepoint/v3/contenttype/forms"/>
  </ds:schemaRefs>
</ds:datastoreItem>
</file>

<file path=customXml/itemProps3.xml><?xml version="1.0" encoding="utf-8"?>
<ds:datastoreItem xmlns:ds="http://schemas.openxmlformats.org/officeDocument/2006/customXml" ds:itemID="{FAA28B65-6BD9-4131-821C-21B9CE93EB76}">
  <ds:schemaRefs>
    <ds:schemaRef ds:uri="http://www.w3.org/XML/1998/namespace"/>
    <ds:schemaRef ds:uri="http://schemas.microsoft.com/office/2006/documentManagement/types"/>
    <ds:schemaRef ds:uri="http://schemas.microsoft.com/office/2006/metadata/properties"/>
    <ds:schemaRef ds:uri="http://purl.org/dc/dcmitype/"/>
    <ds:schemaRef ds:uri="95a63e05-cc99-4830-ab51-9b59e76fcc47"/>
    <ds:schemaRef ds:uri="http://purl.org/dc/elements/1.1/"/>
    <ds:schemaRef ds:uri="http://schemas.microsoft.com/office/infopath/2007/PartnerControls"/>
    <ds:schemaRef ds:uri="http://schemas.openxmlformats.org/package/2006/metadata/core-properties"/>
    <ds:schemaRef ds:uri="387e5e25-792e-416e-b5ea-17f549890c0f"/>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TotalTime>
  <Words>2143</Words>
  <Application>Microsoft Office PowerPoint</Application>
  <PresentationFormat>Widescreen</PresentationFormat>
  <Paragraphs>194</Paragraphs>
  <Slides>31</Slides>
  <Notes>22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31</vt:i4>
      </vt:variant>
    </vt:vector>
  </HeadingPairs>
  <TitlesOfParts>
    <vt:vector size="40" baseType="lpstr">
      <vt:lpstr>Arial</vt:lpstr>
      <vt:lpstr>Calibri</vt:lpstr>
      <vt:lpstr>Calibri Light</vt:lpstr>
      <vt:lpstr>Cera</vt:lpstr>
      <vt:lpstr>Lucida Grande</vt:lpstr>
      <vt:lpstr>Sky Text</vt:lpstr>
      <vt:lpstr>Sky Text Medium</vt:lpstr>
      <vt:lpstr>1_Sky - Template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Daniel Witte</dc:creator>
  <cp:lastModifiedBy>Valentina Okolo</cp:lastModifiedBy>
  <cp:revision>3</cp:revision>
  <dcterms:created xsi:type="dcterms:W3CDTF">2018-09-28T10:28:47Z</dcterms:created>
  <dcterms:modified xsi:type="dcterms:W3CDTF">2020-10-14T10:33:27Z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xKeyword">
    <vt:lpwstr/>
  </property>
  <property fmtid="{D5CDD505-2E9C-101B-9397-08002B2CF9AE}" pid="3" name="ContentTypeId">
    <vt:lpwstr>0x0101007A41426FE6854942B2403557A57D4C8E</vt:lpwstr>
  </property>
</Properties>
</file>